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258" r:id="rId3"/>
    <p:sldId id="267" r:id="rId4"/>
    <p:sldId id="272" r:id="rId5"/>
    <p:sldId id="270" r:id="rId6"/>
    <p:sldId id="271" r:id="rId7"/>
    <p:sldId id="264" r:id="rId8"/>
    <p:sldId id="257" r:id="rId9"/>
    <p:sldId id="274" r:id="rId10"/>
    <p:sldId id="275" r:id="rId11"/>
    <p:sldId id="278" r:id="rId12"/>
    <p:sldId id="279" r:id="rId13"/>
    <p:sldId id="277" r:id="rId14"/>
    <p:sldId id="276" r:id="rId15"/>
    <p:sldId id="273"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D6A00-C3A4-4F16-B692-8C3E2D2D9A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C541C35-3F85-486F-945F-79B7E231EB56}">
      <dgm:prSet/>
      <dgm:spPr/>
      <dgm:t>
        <a:bodyPr/>
        <a:lstStyle/>
        <a:p>
          <a:r>
            <a:rPr lang="en-CA" dirty="0"/>
            <a:t>Your skaters are able to follow the </a:t>
          </a:r>
          <a:r>
            <a:rPr lang="en-CA" dirty="0" err="1"/>
            <a:t>Starskate</a:t>
          </a:r>
          <a:r>
            <a:rPr lang="en-CA" dirty="0"/>
            <a:t> or Podium Pathway</a:t>
          </a:r>
          <a:endParaRPr lang="en-US" dirty="0"/>
        </a:p>
      </dgm:t>
    </dgm:pt>
    <dgm:pt modelId="{0C2A6C27-549F-40A5-91FE-AF5D3321D408}" type="parTrans" cxnId="{B6B2A3F0-0901-46FA-9FF4-920578CF2712}">
      <dgm:prSet/>
      <dgm:spPr/>
      <dgm:t>
        <a:bodyPr/>
        <a:lstStyle/>
        <a:p>
          <a:endParaRPr lang="en-US"/>
        </a:p>
      </dgm:t>
    </dgm:pt>
    <dgm:pt modelId="{BBB17243-7FE1-4A70-BD63-922C44BEDA68}" type="sibTrans" cxnId="{B6B2A3F0-0901-46FA-9FF4-920578CF2712}">
      <dgm:prSet/>
      <dgm:spPr/>
      <dgm:t>
        <a:bodyPr/>
        <a:lstStyle/>
        <a:p>
          <a:endParaRPr lang="en-US"/>
        </a:p>
      </dgm:t>
    </dgm:pt>
    <dgm:pt modelId="{381E25D9-4BAF-419A-AF31-E14A25E59124}">
      <dgm:prSet/>
      <dgm:spPr/>
      <dgm:t>
        <a:bodyPr/>
        <a:lstStyle/>
        <a:p>
          <a:r>
            <a:rPr lang="en-US"/>
            <a:t>Depending on your skating level you are in the learn-to-train or train-to-train level of Sport for Life Long-Term development in Sport</a:t>
          </a:r>
          <a:endParaRPr lang="en-US" dirty="0"/>
        </a:p>
      </dgm:t>
    </dgm:pt>
    <dgm:pt modelId="{7EC98EA2-1E1D-45B8-A0C8-7C82623EFA45}" type="parTrans" cxnId="{299CD871-CCB9-4600-8972-5ACE41D550CE}">
      <dgm:prSet/>
      <dgm:spPr/>
      <dgm:t>
        <a:bodyPr/>
        <a:lstStyle/>
        <a:p>
          <a:endParaRPr lang="en-US"/>
        </a:p>
      </dgm:t>
    </dgm:pt>
    <dgm:pt modelId="{71F4142B-7FC7-482A-B9B5-82A3B8322855}" type="sibTrans" cxnId="{299CD871-CCB9-4600-8972-5ACE41D550CE}">
      <dgm:prSet/>
      <dgm:spPr/>
      <dgm:t>
        <a:bodyPr/>
        <a:lstStyle/>
        <a:p>
          <a:endParaRPr lang="en-US"/>
        </a:p>
      </dgm:t>
    </dgm:pt>
    <dgm:pt modelId="{D171E367-E89E-4768-8398-2B40FE675550}">
      <dgm:prSet/>
      <dgm:spPr/>
      <dgm:t>
        <a:bodyPr/>
        <a:lstStyle/>
        <a:p>
          <a:r>
            <a:rPr lang="en-CA" dirty="0"/>
            <a:t>When logged into your account with Skate Canada you can read more on Pathway choices</a:t>
          </a:r>
          <a:endParaRPr lang="en-US" dirty="0"/>
        </a:p>
      </dgm:t>
    </dgm:pt>
    <dgm:pt modelId="{9A1BFEBD-3FF2-4230-B67D-45DF829B394C}" type="parTrans" cxnId="{AB3D05F8-8D09-4101-9CBB-FF16BFD36DE2}">
      <dgm:prSet/>
      <dgm:spPr/>
      <dgm:t>
        <a:bodyPr/>
        <a:lstStyle/>
        <a:p>
          <a:endParaRPr lang="en-US"/>
        </a:p>
      </dgm:t>
    </dgm:pt>
    <dgm:pt modelId="{239537A0-F2DA-4C2F-829B-A8F3A84A9603}" type="sibTrans" cxnId="{AB3D05F8-8D09-4101-9CBB-FF16BFD36DE2}">
      <dgm:prSet/>
      <dgm:spPr/>
      <dgm:t>
        <a:bodyPr/>
        <a:lstStyle/>
        <a:p>
          <a:endParaRPr lang="en-US"/>
        </a:p>
      </dgm:t>
    </dgm:pt>
    <dgm:pt modelId="{8DE2C55F-269F-426E-9B94-D3146210B25E}">
      <dgm:prSet/>
      <dgm:spPr/>
      <dgm:t>
        <a:bodyPr/>
        <a:lstStyle/>
        <a:p>
          <a:r>
            <a:rPr lang="en-CA" dirty="0"/>
            <a:t>If you have not already, go to skatecanada.ca/members to create an account in your child’s name. This way you will be able to see their </a:t>
          </a:r>
          <a:r>
            <a:rPr lang="en-CA" dirty="0" err="1"/>
            <a:t>STARskate</a:t>
          </a:r>
          <a:r>
            <a:rPr lang="en-CA" dirty="0"/>
            <a:t> Achievements and follow their official progress.</a:t>
          </a:r>
          <a:endParaRPr lang="en-US" dirty="0"/>
        </a:p>
      </dgm:t>
    </dgm:pt>
    <dgm:pt modelId="{8B8B4D9A-E5C4-45B0-80C4-67D603C275F6}" type="parTrans" cxnId="{15F55D38-7EDC-4F21-829D-C3245461412E}">
      <dgm:prSet/>
      <dgm:spPr/>
      <dgm:t>
        <a:bodyPr/>
        <a:lstStyle/>
        <a:p>
          <a:endParaRPr lang="en-CA"/>
        </a:p>
      </dgm:t>
    </dgm:pt>
    <dgm:pt modelId="{AD9D9137-CE72-42F5-90D6-132F8C6B8275}" type="sibTrans" cxnId="{15F55D38-7EDC-4F21-829D-C3245461412E}">
      <dgm:prSet/>
      <dgm:spPr/>
      <dgm:t>
        <a:bodyPr/>
        <a:lstStyle/>
        <a:p>
          <a:endParaRPr lang="en-CA"/>
        </a:p>
      </dgm:t>
    </dgm:pt>
    <dgm:pt modelId="{B583B82A-75DB-463E-91E3-65A458BD8E5B}" type="pres">
      <dgm:prSet presAssocID="{3A9D6A00-C3A4-4F16-B692-8C3E2D2D9A0D}" presName="linear" presStyleCnt="0">
        <dgm:presLayoutVars>
          <dgm:animLvl val="lvl"/>
          <dgm:resizeHandles val="exact"/>
        </dgm:presLayoutVars>
      </dgm:prSet>
      <dgm:spPr/>
    </dgm:pt>
    <dgm:pt modelId="{033C12E8-4746-4E80-A09E-D8963A2A9608}" type="pres">
      <dgm:prSet presAssocID="{EC541C35-3F85-486F-945F-79B7E231EB56}" presName="parentText" presStyleLbl="node1" presStyleIdx="0" presStyleCnt="4">
        <dgm:presLayoutVars>
          <dgm:chMax val="0"/>
          <dgm:bulletEnabled val="1"/>
        </dgm:presLayoutVars>
      </dgm:prSet>
      <dgm:spPr/>
    </dgm:pt>
    <dgm:pt modelId="{AF2338BF-74A2-47E5-9BA9-2F9EEBB49D48}" type="pres">
      <dgm:prSet presAssocID="{BBB17243-7FE1-4A70-BD63-922C44BEDA68}" presName="spacer" presStyleCnt="0"/>
      <dgm:spPr/>
    </dgm:pt>
    <dgm:pt modelId="{C2374B16-70C9-4D2E-ABD3-3512B4E068DA}" type="pres">
      <dgm:prSet presAssocID="{381E25D9-4BAF-419A-AF31-E14A25E59124}" presName="parentText" presStyleLbl="node1" presStyleIdx="1" presStyleCnt="4">
        <dgm:presLayoutVars>
          <dgm:chMax val="0"/>
          <dgm:bulletEnabled val="1"/>
        </dgm:presLayoutVars>
      </dgm:prSet>
      <dgm:spPr/>
    </dgm:pt>
    <dgm:pt modelId="{D4C19508-FBAB-4BA0-87FE-97DF577DA2CB}" type="pres">
      <dgm:prSet presAssocID="{71F4142B-7FC7-482A-B9B5-82A3B8322855}" presName="spacer" presStyleCnt="0"/>
      <dgm:spPr/>
    </dgm:pt>
    <dgm:pt modelId="{EC71120C-DE41-489A-8900-E9D1900F5F21}" type="pres">
      <dgm:prSet presAssocID="{D171E367-E89E-4768-8398-2B40FE675550}" presName="parentText" presStyleLbl="node1" presStyleIdx="2" presStyleCnt="4">
        <dgm:presLayoutVars>
          <dgm:chMax val="0"/>
          <dgm:bulletEnabled val="1"/>
        </dgm:presLayoutVars>
      </dgm:prSet>
      <dgm:spPr/>
    </dgm:pt>
    <dgm:pt modelId="{9CB77B87-3260-450C-BAD6-C34B3DDF781B}" type="pres">
      <dgm:prSet presAssocID="{239537A0-F2DA-4C2F-829B-A8F3A84A9603}" presName="spacer" presStyleCnt="0"/>
      <dgm:spPr/>
    </dgm:pt>
    <dgm:pt modelId="{A83672E1-6EED-48A2-B43E-9C18FB60885B}" type="pres">
      <dgm:prSet presAssocID="{8DE2C55F-269F-426E-9B94-D3146210B25E}" presName="parentText" presStyleLbl="node1" presStyleIdx="3" presStyleCnt="4">
        <dgm:presLayoutVars>
          <dgm:chMax val="0"/>
          <dgm:bulletEnabled val="1"/>
        </dgm:presLayoutVars>
      </dgm:prSet>
      <dgm:spPr/>
    </dgm:pt>
  </dgm:ptLst>
  <dgm:cxnLst>
    <dgm:cxn modelId="{15F55D38-7EDC-4F21-829D-C3245461412E}" srcId="{3A9D6A00-C3A4-4F16-B692-8C3E2D2D9A0D}" destId="{8DE2C55F-269F-426E-9B94-D3146210B25E}" srcOrd="3" destOrd="0" parTransId="{8B8B4D9A-E5C4-45B0-80C4-67D603C275F6}" sibTransId="{AD9D9137-CE72-42F5-90D6-132F8C6B8275}"/>
    <dgm:cxn modelId="{AC740464-F38E-4095-BE47-E5FFB85051F8}" type="presOf" srcId="{381E25D9-4BAF-419A-AF31-E14A25E59124}" destId="{C2374B16-70C9-4D2E-ABD3-3512B4E068DA}" srcOrd="0" destOrd="0" presId="urn:microsoft.com/office/officeart/2005/8/layout/vList2"/>
    <dgm:cxn modelId="{62B62451-E6C4-4D59-89A0-E0E5ED809EDF}" type="presOf" srcId="{8DE2C55F-269F-426E-9B94-D3146210B25E}" destId="{A83672E1-6EED-48A2-B43E-9C18FB60885B}" srcOrd="0" destOrd="0" presId="urn:microsoft.com/office/officeart/2005/8/layout/vList2"/>
    <dgm:cxn modelId="{299CD871-CCB9-4600-8972-5ACE41D550CE}" srcId="{3A9D6A00-C3A4-4F16-B692-8C3E2D2D9A0D}" destId="{381E25D9-4BAF-419A-AF31-E14A25E59124}" srcOrd="1" destOrd="0" parTransId="{7EC98EA2-1E1D-45B8-A0C8-7C82623EFA45}" sibTransId="{71F4142B-7FC7-482A-B9B5-82A3B8322855}"/>
    <dgm:cxn modelId="{FD9DFB8C-77D5-4CEC-9F23-B89737F57AEA}" type="presOf" srcId="{EC541C35-3F85-486F-945F-79B7E231EB56}" destId="{033C12E8-4746-4E80-A09E-D8963A2A9608}" srcOrd="0" destOrd="0" presId="urn:microsoft.com/office/officeart/2005/8/layout/vList2"/>
    <dgm:cxn modelId="{8C0B15CC-45C7-428C-97C9-9DCC714183E0}" type="presOf" srcId="{D171E367-E89E-4768-8398-2B40FE675550}" destId="{EC71120C-DE41-489A-8900-E9D1900F5F21}" srcOrd="0" destOrd="0" presId="urn:microsoft.com/office/officeart/2005/8/layout/vList2"/>
    <dgm:cxn modelId="{B6B2A3F0-0901-46FA-9FF4-920578CF2712}" srcId="{3A9D6A00-C3A4-4F16-B692-8C3E2D2D9A0D}" destId="{EC541C35-3F85-486F-945F-79B7E231EB56}" srcOrd="0" destOrd="0" parTransId="{0C2A6C27-549F-40A5-91FE-AF5D3321D408}" sibTransId="{BBB17243-7FE1-4A70-BD63-922C44BEDA68}"/>
    <dgm:cxn modelId="{B9348FF7-171E-4960-8A59-70BAA10CB3C0}" type="presOf" srcId="{3A9D6A00-C3A4-4F16-B692-8C3E2D2D9A0D}" destId="{B583B82A-75DB-463E-91E3-65A458BD8E5B}" srcOrd="0" destOrd="0" presId="urn:microsoft.com/office/officeart/2005/8/layout/vList2"/>
    <dgm:cxn modelId="{AB3D05F8-8D09-4101-9CBB-FF16BFD36DE2}" srcId="{3A9D6A00-C3A4-4F16-B692-8C3E2D2D9A0D}" destId="{D171E367-E89E-4768-8398-2B40FE675550}" srcOrd="2" destOrd="0" parTransId="{9A1BFEBD-3FF2-4230-B67D-45DF829B394C}" sibTransId="{239537A0-F2DA-4C2F-829B-A8F3A84A9603}"/>
    <dgm:cxn modelId="{47FA313E-4056-4DBF-B0E9-AECC0000B571}" type="presParOf" srcId="{B583B82A-75DB-463E-91E3-65A458BD8E5B}" destId="{033C12E8-4746-4E80-A09E-D8963A2A9608}" srcOrd="0" destOrd="0" presId="urn:microsoft.com/office/officeart/2005/8/layout/vList2"/>
    <dgm:cxn modelId="{9B71EBCB-774D-49F9-8093-CCE5A7A3B8AE}" type="presParOf" srcId="{B583B82A-75DB-463E-91E3-65A458BD8E5B}" destId="{AF2338BF-74A2-47E5-9BA9-2F9EEBB49D48}" srcOrd="1" destOrd="0" presId="urn:microsoft.com/office/officeart/2005/8/layout/vList2"/>
    <dgm:cxn modelId="{7F2BBF7A-1008-4596-9EAF-3550FA8B79CA}" type="presParOf" srcId="{B583B82A-75DB-463E-91E3-65A458BD8E5B}" destId="{C2374B16-70C9-4D2E-ABD3-3512B4E068DA}" srcOrd="2" destOrd="0" presId="urn:microsoft.com/office/officeart/2005/8/layout/vList2"/>
    <dgm:cxn modelId="{2EACDDA8-A550-4249-A80F-16695B747789}" type="presParOf" srcId="{B583B82A-75DB-463E-91E3-65A458BD8E5B}" destId="{D4C19508-FBAB-4BA0-87FE-97DF577DA2CB}" srcOrd="3" destOrd="0" presId="urn:microsoft.com/office/officeart/2005/8/layout/vList2"/>
    <dgm:cxn modelId="{305970A6-8902-4FEA-871D-2F49CE808C29}" type="presParOf" srcId="{B583B82A-75DB-463E-91E3-65A458BD8E5B}" destId="{EC71120C-DE41-489A-8900-E9D1900F5F21}" srcOrd="4" destOrd="0" presId="urn:microsoft.com/office/officeart/2005/8/layout/vList2"/>
    <dgm:cxn modelId="{1DFA425D-E48D-4124-B806-D0F57FA4FA0A}" type="presParOf" srcId="{B583B82A-75DB-463E-91E3-65A458BD8E5B}" destId="{9CB77B87-3260-450C-BAD6-C34B3DDF781B}" srcOrd="5" destOrd="0" presId="urn:microsoft.com/office/officeart/2005/8/layout/vList2"/>
    <dgm:cxn modelId="{45F0EE90-9853-4B6F-ACC4-528EEFDC465D}" type="presParOf" srcId="{B583B82A-75DB-463E-91E3-65A458BD8E5B}" destId="{A83672E1-6EED-48A2-B43E-9C18FB6088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10BEC-5617-4334-8EF2-5C52BF9A060C}"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115E04CE-1014-45E3-AEF8-55911CBF82BC}">
      <dgm:prSet/>
      <dgm:spPr/>
      <dgm:t>
        <a:bodyPr/>
        <a:lstStyle/>
        <a:p>
          <a:r>
            <a:rPr lang="en-CA"/>
            <a:t>REMINDER</a:t>
          </a:r>
          <a:endParaRPr lang="en-US" dirty="0"/>
        </a:p>
      </dgm:t>
    </dgm:pt>
    <dgm:pt modelId="{B3048F4C-8677-45A2-8E99-C62798FD5148}" type="parTrans" cxnId="{ABE002D7-5F9C-43F3-AF2A-88A94DAF615C}">
      <dgm:prSet/>
      <dgm:spPr/>
      <dgm:t>
        <a:bodyPr/>
        <a:lstStyle/>
        <a:p>
          <a:endParaRPr lang="en-US"/>
        </a:p>
      </dgm:t>
    </dgm:pt>
    <dgm:pt modelId="{5EA24EAE-8E54-409D-A1BE-D5D2CD380AB4}" type="sibTrans" cxnId="{ABE002D7-5F9C-43F3-AF2A-88A94DAF615C}">
      <dgm:prSet/>
      <dgm:spPr/>
      <dgm:t>
        <a:bodyPr/>
        <a:lstStyle/>
        <a:p>
          <a:endParaRPr lang="en-US"/>
        </a:p>
      </dgm:t>
    </dgm:pt>
    <dgm:pt modelId="{1D2A22E6-DF57-44C6-ADB3-561013B60CC6}">
      <dgm:prSet/>
      <dgm:spPr/>
      <dgm:t>
        <a:bodyPr/>
        <a:lstStyle/>
        <a:p>
          <a:r>
            <a:rPr lang="en-CA"/>
            <a:t>If paying by CASH, you are still required to create and invoice and purchase the assessment on-line. Choose e-transfer and we will modify with receipt of payment</a:t>
          </a:r>
          <a:endParaRPr lang="en-US" dirty="0"/>
        </a:p>
      </dgm:t>
    </dgm:pt>
    <dgm:pt modelId="{B3B9C606-4945-418E-96A6-34E93118B926}" type="parTrans" cxnId="{5C011A80-A36F-47CD-A2E7-FF941645AE2D}">
      <dgm:prSet/>
      <dgm:spPr/>
      <dgm:t>
        <a:bodyPr/>
        <a:lstStyle/>
        <a:p>
          <a:endParaRPr lang="en-US"/>
        </a:p>
      </dgm:t>
    </dgm:pt>
    <dgm:pt modelId="{F842C9EE-993E-432C-8CCE-EC745963F8EF}" type="sibTrans" cxnId="{5C011A80-A36F-47CD-A2E7-FF941645AE2D}">
      <dgm:prSet/>
      <dgm:spPr/>
      <dgm:t>
        <a:bodyPr/>
        <a:lstStyle/>
        <a:p>
          <a:endParaRPr lang="en-US"/>
        </a:p>
      </dgm:t>
    </dgm:pt>
    <dgm:pt modelId="{B105D064-4F03-4375-AEC4-9A34D55611AA}">
      <dgm:prSet/>
      <dgm:spPr/>
      <dgm:t>
        <a:bodyPr/>
        <a:lstStyle/>
        <a:p>
          <a:r>
            <a:rPr lang="en-CA"/>
            <a:t>INCLUDE SKATERS NAME AND ASSESSMENTS TAKING ON YOUR INVOICE</a:t>
          </a:r>
          <a:endParaRPr lang="en-US" dirty="0"/>
        </a:p>
      </dgm:t>
    </dgm:pt>
    <dgm:pt modelId="{571A811B-4907-42C6-A2F0-D06A90E3712B}" type="parTrans" cxnId="{41403583-F0D4-4EEF-BF36-39527B0A8AF2}">
      <dgm:prSet/>
      <dgm:spPr/>
      <dgm:t>
        <a:bodyPr/>
        <a:lstStyle/>
        <a:p>
          <a:endParaRPr lang="en-US"/>
        </a:p>
      </dgm:t>
    </dgm:pt>
    <dgm:pt modelId="{A7E1B014-6B63-4F12-A17F-7F98A58EAD29}" type="sibTrans" cxnId="{41403583-F0D4-4EEF-BF36-39527B0A8AF2}">
      <dgm:prSet/>
      <dgm:spPr/>
      <dgm:t>
        <a:bodyPr/>
        <a:lstStyle/>
        <a:p>
          <a:endParaRPr lang="en-US"/>
        </a:p>
      </dgm:t>
    </dgm:pt>
    <dgm:pt modelId="{615695D4-4E3F-4586-ABF2-F4D34DF63299}">
      <dgm:prSet/>
      <dgm:spPr/>
      <dgm:t>
        <a:bodyPr/>
        <a:lstStyle/>
        <a:p>
          <a:r>
            <a:rPr lang="en-US" dirty="0"/>
            <a:t>INCLUDE INVOICE NUMBER ON YOUR ENVELOPE PROVIDED BY THE COACH</a:t>
          </a:r>
        </a:p>
      </dgm:t>
    </dgm:pt>
    <dgm:pt modelId="{B76FFEB7-4F73-4CD7-A179-D2CBE9C2756E}" type="parTrans" cxnId="{0A92C902-E0C6-4912-B501-2C1ED2B938C2}">
      <dgm:prSet/>
      <dgm:spPr/>
      <dgm:t>
        <a:bodyPr/>
        <a:lstStyle/>
        <a:p>
          <a:endParaRPr lang="en-CA"/>
        </a:p>
      </dgm:t>
    </dgm:pt>
    <dgm:pt modelId="{C5784FF1-3B3D-4FF9-B5DA-8B7C2CB5B357}" type="sibTrans" cxnId="{0A92C902-E0C6-4912-B501-2C1ED2B938C2}">
      <dgm:prSet/>
      <dgm:spPr/>
      <dgm:t>
        <a:bodyPr/>
        <a:lstStyle/>
        <a:p>
          <a:endParaRPr lang="en-CA"/>
        </a:p>
      </dgm:t>
    </dgm:pt>
    <dgm:pt modelId="{EC84BDBF-B09B-4E7F-82F3-1FF3EA232966}" type="pres">
      <dgm:prSet presAssocID="{16C10BEC-5617-4334-8EF2-5C52BF9A060C}" presName="vert0" presStyleCnt="0">
        <dgm:presLayoutVars>
          <dgm:dir/>
          <dgm:animOne val="branch"/>
          <dgm:animLvl val="lvl"/>
        </dgm:presLayoutVars>
      </dgm:prSet>
      <dgm:spPr/>
    </dgm:pt>
    <dgm:pt modelId="{D93A5C82-728B-45D9-A88F-1934285057C9}" type="pres">
      <dgm:prSet presAssocID="{115E04CE-1014-45E3-AEF8-55911CBF82BC}" presName="thickLine" presStyleLbl="alignNode1" presStyleIdx="0" presStyleCnt="4"/>
      <dgm:spPr/>
    </dgm:pt>
    <dgm:pt modelId="{36BF9DCC-9DE0-4607-9F3E-4CA526E454C9}" type="pres">
      <dgm:prSet presAssocID="{115E04CE-1014-45E3-AEF8-55911CBF82BC}" presName="horz1" presStyleCnt="0"/>
      <dgm:spPr/>
    </dgm:pt>
    <dgm:pt modelId="{8F52905A-E71C-45D4-BB99-B1F0689AF0FB}" type="pres">
      <dgm:prSet presAssocID="{115E04CE-1014-45E3-AEF8-55911CBF82BC}" presName="tx1" presStyleLbl="revTx" presStyleIdx="0" presStyleCnt="4"/>
      <dgm:spPr/>
    </dgm:pt>
    <dgm:pt modelId="{F64AB87F-524A-47C0-B56B-4AE019687F42}" type="pres">
      <dgm:prSet presAssocID="{115E04CE-1014-45E3-AEF8-55911CBF82BC}" presName="vert1" presStyleCnt="0"/>
      <dgm:spPr/>
    </dgm:pt>
    <dgm:pt modelId="{49FEC16A-9A1C-4D33-B00A-730D83CA58BD}" type="pres">
      <dgm:prSet presAssocID="{1D2A22E6-DF57-44C6-ADB3-561013B60CC6}" presName="thickLine" presStyleLbl="alignNode1" presStyleIdx="1" presStyleCnt="4"/>
      <dgm:spPr/>
    </dgm:pt>
    <dgm:pt modelId="{C26ECFE1-EB00-4F9F-A318-7744E44D87EB}" type="pres">
      <dgm:prSet presAssocID="{1D2A22E6-DF57-44C6-ADB3-561013B60CC6}" presName="horz1" presStyleCnt="0"/>
      <dgm:spPr/>
    </dgm:pt>
    <dgm:pt modelId="{79D760E7-1106-4279-86E7-B5A6E097DBBE}" type="pres">
      <dgm:prSet presAssocID="{1D2A22E6-DF57-44C6-ADB3-561013B60CC6}" presName="tx1" presStyleLbl="revTx" presStyleIdx="1" presStyleCnt="4"/>
      <dgm:spPr/>
    </dgm:pt>
    <dgm:pt modelId="{C9481DE4-0D14-46E6-8812-D5CC8817E2CA}" type="pres">
      <dgm:prSet presAssocID="{1D2A22E6-DF57-44C6-ADB3-561013B60CC6}" presName="vert1" presStyleCnt="0"/>
      <dgm:spPr/>
    </dgm:pt>
    <dgm:pt modelId="{91F425D9-0259-4CEE-A7B9-8E6B7CFDE8A5}" type="pres">
      <dgm:prSet presAssocID="{B105D064-4F03-4375-AEC4-9A34D55611AA}" presName="thickLine" presStyleLbl="alignNode1" presStyleIdx="2" presStyleCnt="4"/>
      <dgm:spPr/>
    </dgm:pt>
    <dgm:pt modelId="{9694E140-D31B-4348-8BEA-C32C20EDACED}" type="pres">
      <dgm:prSet presAssocID="{B105D064-4F03-4375-AEC4-9A34D55611AA}" presName="horz1" presStyleCnt="0"/>
      <dgm:spPr/>
    </dgm:pt>
    <dgm:pt modelId="{92B69BB3-7CD6-4887-9A99-8D87540DC3B9}" type="pres">
      <dgm:prSet presAssocID="{B105D064-4F03-4375-AEC4-9A34D55611AA}" presName="tx1" presStyleLbl="revTx" presStyleIdx="2" presStyleCnt="4"/>
      <dgm:spPr/>
    </dgm:pt>
    <dgm:pt modelId="{06B3BD25-1D5C-4EBA-9A3D-D25CE6354FBC}" type="pres">
      <dgm:prSet presAssocID="{B105D064-4F03-4375-AEC4-9A34D55611AA}" presName="vert1" presStyleCnt="0"/>
      <dgm:spPr/>
    </dgm:pt>
    <dgm:pt modelId="{3DD09495-9D92-452D-8876-A37C1BB84F02}" type="pres">
      <dgm:prSet presAssocID="{615695D4-4E3F-4586-ABF2-F4D34DF63299}" presName="thickLine" presStyleLbl="alignNode1" presStyleIdx="3" presStyleCnt="4"/>
      <dgm:spPr/>
    </dgm:pt>
    <dgm:pt modelId="{08086295-894B-475D-922F-40CAD2FAED2D}" type="pres">
      <dgm:prSet presAssocID="{615695D4-4E3F-4586-ABF2-F4D34DF63299}" presName="horz1" presStyleCnt="0"/>
      <dgm:spPr/>
    </dgm:pt>
    <dgm:pt modelId="{1746D1B5-159B-447F-B888-0453AC1F4078}" type="pres">
      <dgm:prSet presAssocID="{615695D4-4E3F-4586-ABF2-F4D34DF63299}" presName="tx1" presStyleLbl="revTx" presStyleIdx="3" presStyleCnt="4"/>
      <dgm:spPr/>
    </dgm:pt>
    <dgm:pt modelId="{2805B94E-995A-4885-87B1-10C73FE8C950}" type="pres">
      <dgm:prSet presAssocID="{615695D4-4E3F-4586-ABF2-F4D34DF63299}" presName="vert1" presStyleCnt="0"/>
      <dgm:spPr/>
    </dgm:pt>
  </dgm:ptLst>
  <dgm:cxnLst>
    <dgm:cxn modelId="{0A92C902-E0C6-4912-B501-2C1ED2B938C2}" srcId="{16C10BEC-5617-4334-8EF2-5C52BF9A060C}" destId="{615695D4-4E3F-4586-ABF2-F4D34DF63299}" srcOrd="3" destOrd="0" parTransId="{B76FFEB7-4F73-4CD7-A179-D2CBE9C2756E}" sibTransId="{C5784FF1-3B3D-4FF9-B5DA-8B7C2CB5B357}"/>
    <dgm:cxn modelId="{42129C1B-6AAB-4B67-AE50-A2F6A91EC3C5}" type="presOf" srcId="{1D2A22E6-DF57-44C6-ADB3-561013B60CC6}" destId="{79D760E7-1106-4279-86E7-B5A6E097DBBE}" srcOrd="0" destOrd="0" presId="urn:microsoft.com/office/officeart/2008/layout/LinedList"/>
    <dgm:cxn modelId="{8F083B1D-8556-4365-ACAF-B658A09F8310}" type="presOf" srcId="{B105D064-4F03-4375-AEC4-9A34D55611AA}" destId="{92B69BB3-7CD6-4887-9A99-8D87540DC3B9}" srcOrd="0" destOrd="0" presId="urn:microsoft.com/office/officeart/2008/layout/LinedList"/>
    <dgm:cxn modelId="{4FFDAA1F-23BC-49D6-8C6B-7A7773D24589}" type="presOf" srcId="{16C10BEC-5617-4334-8EF2-5C52BF9A060C}" destId="{EC84BDBF-B09B-4E7F-82F3-1FF3EA232966}" srcOrd="0" destOrd="0" presId="urn:microsoft.com/office/officeart/2008/layout/LinedList"/>
    <dgm:cxn modelId="{2E369D79-756D-4EF6-A0DF-961A8FDDBB29}" type="presOf" srcId="{615695D4-4E3F-4586-ABF2-F4D34DF63299}" destId="{1746D1B5-159B-447F-B888-0453AC1F4078}" srcOrd="0" destOrd="0" presId="urn:microsoft.com/office/officeart/2008/layout/LinedList"/>
    <dgm:cxn modelId="{759DB259-4AC5-474C-9EA8-21A9A09374BE}" type="presOf" srcId="{115E04CE-1014-45E3-AEF8-55911CBF82BC}" destId="{8F52905A-E71C-45D4-BB99-B1F0689AF0FB}" srcOrd="0" destOrd="0" presId="urn:microsoft.com/office/officeart/2008/layout/LinedList"/>
    <dgm:cxn modelId="{5C011A80-A36F-47CD-A2E7-FF941645AE2D}" srcId="{16C10BEC-5617-4334-8EF2-5C52BF9A060C}" destId="{1D2A22E6-DF57-44C6-ADB3-561013B60CC6}" srcOrd="1" destOrd="0" parTransId="{B3B9C606-4945-418E-96A6-34E93118B926}" sibTransId="{F842C9EE-993E-432C-8CCE-EC745963F8EF}"/>
    <dgm:cxn modelId="{41403583-F0D4-4EEF-BF36-39527B0A8AF2}" srcId="{16C10BEC-5617-4334-8EF2-5C52BF9A060C}" destId="{B105D064-4F03-4375-AEC4-9A34D55611AA}" srcOrd="2" destOrd="0" parTransId="{571A811B-4907-42C6-A2F0-D06A90E3712B}" sibTransId="{A7E1B014-6B63-4F12-A17F-7F98A58EAD29}"/>
    <dgm:cxn modelId="{ABE002D7-5F9C-43F3-AF2A-88A94DAF615C}" srcId="{16C10BEC-5617-4334-8EF2-5C52BF9A060C}" destId="{115E04CE-1014-45E3-AEF8-55911CBF82BC}" srcOrd="0" destOrd="0" parTransId="{B3048F4C-8677-45A2-8E99-C62798FD5148}" sibTransId="{5EA24EAE-8E54-409D-A1BE-D5D2CD380AB4}"/>
    <dgm:cxn modelId="{EF0347D3-91C9-4C79-BBF5-35F0AEB46330}" type="presParOf" srcId="{EC84BDBF-B09B-4E7F-82F3-1FF3EA232966}" destId="{D93A5C82-728B-45D9-A88F-1934285057C9}" srcOrd="0" destOrd="0" presId="urn:microsoft.com/office/officeart/2008/layout/LinedList"/>
    <dgm:cxn modelId="{26267816-8AF4-4E1A-A72B-2D67658B22CC}" type="presParOf" srcId="{EC84BDBF-B09B-4E7F-82F3-1FF3EA232966}" destId="{36BF9DCC-9DE0-4607-9F3E-4CA526E454C9}" srcOrd="1" destOrd="0" presId="urn:microsoft.com/office/officeart/2008/layout/LinedList"/>
    <dgm:cxn modelId="{49E7165F-632B-40DF-B404-27E8083D82C5}" type="presParOf" srcId="{36BF9DCC-9DE0-4607-9F3E-4CA526E454C9}" destId="{8F52905A-E71C-45D4-BB99-B1F0689AF0FB}" srcOrd="0" destOrd="0" presId="urn:microsoft.com/office/officeart/2008/layout/LinedList"/>
    <dgm:cxn modelId="{EEBD19A2-D20E-4929-B81F-E5A7DC0A0D96}" type="presParOf" srcId="{36BF9DCC-9DE0-4607-9F3E-4CA526E454C9}" destId="{F64AB87F-524A-47C0-B56B-4AE019687F42}" srcOrd="1" destOrd="0" presId="urn:microsoft.com/office/officeart/2008/layout/LinedList"/>
    <dgm:cxn modelId="{323E98D7-838F-4A8C-9B86-2363BD1C8C13}" type="presParOf" srcId="{EC84BDBF-B09B-4E7F-82F3-1FF3EA232966}" destId="{49FEC16A-9A1C-4D33-B00A-730D83CA58BD}" srcOrd="2" destOrd="0" presId="urn:microsoft.com/office/officeart/2008/layout/LinedList"/>
    <dgm:cxn modelId="{44AFDDCD-4695-4D74-8303-9BEC26D4EA15}" type="presParOf" srcId="{EC84BDBF-B09B-4E7F-82F3-1FF3EA232966}" destId="{C26ECFE1-EB00-4F9F-A318-7744E44D87EB}" srcOrd="3" destOrd="0" presId="urn:microsoft.com/office/officeart/2008/layout/LinedList"/>
    <dgm:cxn modelId="{6B70A2E0-F025-41CE-A5C3-0380BB21919C}" type="presParOf" srcId="{C26ECFE1-EB00-4F9F-A318-7744E44D87EB}" destId="{79D760E7-1106-4279-86E7-B5A6E097DBBE}" srcOrd="0" destOrd="0" presId="urn:microsoft.com/office/officeart/2008/layout/LinedList"/>
    <dgm:cxn modelId="{E3FF129D-8191-4839-9F53-98AE0045FF57}" type="presParOf" srcId="{C26ECFE1-EB00-4F9F-A318-7744E44D87EB}" destId="{C9481DE4-0D14-46E6-8812-D5CC8817E2CA}" srcOrd="1" destOrd="0" presId="urn:microsoft.com/office/officeart/2008/layout/LinedList"/>
    <dgm:cxn modelId="{27CF583D-A373-4D3A-897F-616E5CFD645C}" type="presParOf" srcId="{EC84BDBF-B09B-4E7F-82F3-1FF3EA232966}" destId="{91F425D9-0259-4CEE-A7B9-8E6B7CFDE8A5}" srcOrd="4" destOrd="0" presId="urn:microsoft.com/office/officeart/2008/layout/LinedList"/>
    <dgm:cxn modelId="{8645F6DD-46A3-456B-836F-56FDB6F38417}" type="presParOf" srcId="{EC84BDBF-B09B-4E7F-82F3-1FF3EA232966}" destId="{9694E140-D31B-4348-8BEA-C32C20EDACED}" srcOrd="5" destOrd="0" presId="urn:microsoft.com/office/officeart/2008/layout/LinedList"/>
    <dgm:cxn modelId="{875111BB-F3C3-47F9-819E-C58EDD91FF01}" type="presParOf" srcId="{9694E140-D31B-4348-8BEA-C32C20EDACED}" destId="{92B69BB3-7CD6-4887-9A99-8D87540DC3B9}" srcOrd="0" destOrd="0" presId="urn:microsoft.com/office/officeart/2008/layout/LinedList"/>
    <dgm:cxn modelId="{141BBDBC-9EA9-45B1-BF0D-F153B25A1358}" type="presParOf" srcId="{9694E140-D31B-4348-8BEA-C32C20EDACED}" destId="{06B3BD25-1D5C-4EBA-9A3D-D25CE6354FBC}" srcOrd="1" destOrd="0" presId="urn:microsoft.com/office/officeart/2008/layout/LinedList"/>
    <dgm:cxn modelId="{EC33D4B6-7C17-4B89-9954-ADB96E943FAC}" type="presParOf" srcId="{EC84BDBF-B09B-4E7F-82F3-1FF3EA232966}" destId="{3DD09495-9D92-452D-8876-A37C1BB84F02}" srcOrd="6" destOrd="0" presId="urn:microsoft.com/office/officeart/2008/layout/LinedList"/>
    <dgm:cxn modelId="{51BC660C-50E7-45EA-BEB1-63E6FB63955B}" type="presParOf" srcId="{EC84BDBF-B09B-4E7F-82F3-1FF3EA232966}" destId="{08086295-894B-475D-922F-40CAD2FAED2D}" srcOrd="7" destOrd="0" presId="urn:microsoft.com/office/officeart/2008/layout/LinedList"/>
    <dgm:cxn modelId="{8A86D313-81C3-45B7-8813-57BA5993FC71}" type="presParOf" srcId="{08086295-894B-475D-922F-40CAD2FAED2D}" destId="{1746D1B5-159B-447F-B888-0453AC1F4078}" srcOrd="0" destOrd="0" presId="urn:microsoft.com/office/officeart/2008/layout/LinedList"/>
    <dgm:cxn modelId="{75A619A4-C8EB-41C8-88F0-BEE6AC949E3D}" type="presParOf" srcId="{08086295-894B-475D-922F-40CAD2FAED2D}" destId="{2805B94E-995A-4885-87B1-10C73FE8C95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06A43-8700-49B0-9F9E-1E8B2FA1F45A}" type="doc">
      <dgm:prSet loTypeId="urn:microsoft.com/office/officeart/2005/8/layout/chart3" loCatId="relationship" qsTypeId="urn:microsoft.com/office/officeart/2005/8/quickstyle/simple1" qsCatId="simple" csTypeId="urn:microsoft.com/office/officeart/2005/8/colors/accent1_2" csCatId="accent1"/>
      <dgm:spPr/>
      <dgm:t>
        <a:bodyPr/>
        <a:lstStyle/>
        <a:p>
          <a:endParaRPr lang="en-CA"/>
        </a:p>
      </dgm:t>
    </dgm:pt>
    <dgm:pt modelId="{129BC54A-3D79-4D58-95D8-AF33A7CBF3B6}">
      <dgm:prSet custT="1"/>
      <dgm:spPr/>
      <dgm:t>
        <a:bodyPr/>
        <a:lstStyle/>
        <a:p>
          <a:r>
            <a:rPr lang="en-CA" sz="1000" dirty="0"/>
            <a:t>Encourage personal growth</a:t>
          </a:r>
        </a:p>
      </dgm:t>
    </dgm:pt>
    <dgm:pt modelId="{5A9A308B-7C5E-4D96-AE84-F4C49AF5CEFA}" type="parTrans" cxnId="{10F0E8F8-C2D5-467A-81D5-1A6BE37856AA}">
      <dgm:prSet/>
      <dgm:spPr/>
      <dgm:t>
        <a:bodyPr/>
        <a:lstStyle/>
        <a:p>
          <a:endParaRPr lang="en-CA"/>
        </a:p>
      </dgm:t>
    </dgm:pt>
    <dgm:pt modelId="{866D2EBF-ADCF-4301-9F24-398E78940075}" type="sibTrans" cxnId="{10F0E8F8-C2D5-467A-81D5-1A6BE37856AA}">
      <dgm:prSet/>
      <dgm:spPr/>
      <dgm:t>
        <a:bodyPr/>
        <a:lstStyle/>
        <a:p>
          <a:endParaRPr lang="en-CA"/>
        </a:p>
      </dgm:t>
    </dgm:pt>
    <dgm:pt modelId="{71636A55-FC1F-4186-BC27-23FE45306D35}">
      <dgm:prSet custT="1"/>
      <dgm:spPr/>
      <dgm:t>
        <a:bodyPr/>
        <a:lstStyle/>
        <a:p>
          <a:r>
            <a:rPr lang="en-CA" sz="900" dirty="0"/>
            <a:t>Not to compare themselves with other skaters but use each other to motivate and support sportsmanship</a:t>
          </a:r>
        </a:p>
      </dgm:t>
    </dgm:pt>
    <dgm:pt modelId="{720D17E3-B6F0-441B-9B6B-9F0AB90996FB}" type="parTrans" cxnId="{F9C25A68-B6AC-46D3-BDB5-2FAD7047C921}">
      <dgm:prSet/>
      <dgm:spPr/>
      <dgm:t>
        <a:bodyPr/>
        <a:lstStyle/>
        <a:p>
          <a:endParaRPr lang="en-CA"/>
        </a:p>
      </dgm:t>
    </dgm:pt>
    <dgm:pt modelId="{E70CDA50-CFBC-4243-B149-2A6D0D30F53C}" type="sibTrans" cxnId="{F9C25A68-B6AC-46D3-BDB5-2FAD7047C921}">
      <dgm:prSet/>
      <dgm:spPr/>
      <dgm:t>
        <a:bodyPr/>
        <a:lstStyle/>
        <a:p>
          <a:endParaRPr lang="en-CA"/>
        </a:p>
      </dgm:t>
    </dgm:pt>
    <dgm:pt modelId="{870C16FF-0118-4EA1-9D22-B45980CD53C6}">
      <dgm:prSet custT="1"/>
      <dgm:spPr/>
      <dgm:t>
        <a:bodyPr/>
        <a:lstStyle/>
        <a:p>
          <a:r>
            <a:rPr lang="en-CA" sz="900" dirty="0"/>
            <a:t>Encourage proper etiquette on the ice. Respecting everyone’s right to train and not disrupt practice</a:t>
          </a:r>
        </a:p>
      </dgm:t>
    </dgm:pt>
    <dgm:pt modelId="{01EB95EF-3ABC-4010-B50D-CB539D4825F7}" type="parTrans" cxnId="{CF96813C-B394-4ADD-91CF-0A6ADF505D02}">
      <dgm:prSet/>
      <dgm:spPr/>
      <dgm:t>
        <a:bodyPr/>
        <a:lstStyle/>
        <a:p>
          <a:endParaRPr lang="en-CA"/>
        </a:p>
      </dgm:t>
    </dgm:pt>
    <dgm:pt modelId="{42036496-9925-43F6-9048-4B2EE5AC6FC4}" type="sibTrans" cxnId="{CF96813C-B394-4ADD-91CF-0A6ADF505D02}">
      <dgm:prSet/>
      <dgm:spPr/>
      <dgm:t>
        <a:bodyPr/>
        <a:lstStyle/>
        <a:p>
          <a:endParaRPr lang="en-CA"/>
        </a:p>
      </dgm:t>
    </dgm:pt>
    <dgm:pt modelId="{A0924F13-40CA-4904-8517-5B21B9C2D1C3}">
      <dgm:prSet custT="1"/>
      <dgm:spPr/>
      <dgm:t>
        <a:bodyPr/>
        <a:lstStyle/>
        <a:p>
          <a:r>
            <a:rPr lang="en-CA" sz="1000"/>
            <a:t>Use their training time to the fullest</a:t>
          </a:r>
        </a:p>
      </dgm:t>
    </dgm:pt>
    <dgm:pt modelId="{1E247E58-181D-448B-83EE-5893E60D826F}" type="parTrans" cxnId="{21024C85-2F16-4C94-86B6-685CA15509A9}">
      <dgm:prSet/>
      <dgm:spPr/>
      <dgm:t>
        <a:bodyPr/>
        <a:lstStyle/>
        <a:p>
          <a:endParaRPr lang="en-CA"/>
        </a:p>
      </dgm:t>
    </dgm:pt>
    <dgm:pt modelId="{1F51145D-8957-487F-A73A-967001A1A5F9}" type="sibTrans" cxnId="{21024C85-2F16-4C94-86B6-685CA15509A9}">
      <dgm:prSet/>
      <dgm:spPr/>
      <dgm:t>
        <a:bodyPr/>
        <a:lstStyle/>
        <a:p>
          <a:endParaRPr lang="en-CA"/>
        </a:p>
      </dgm:t>
    </dgm:pt>
    <dgm:pt modelId="{63E4BF50-8388-48B6-8BCA-FAD4C8DDD894}">
      <dgm:prSet custT="1"/>
      <dgm:spPr/>
      <dgm:t>
        <a:bodyPr/>
        <a:lstStyle/>
        <a:p>
          <a:r>
            <a:rPr lang="en-CA" sz="900" dirty="0"/>
            <a:t>Recognize that there are entry levels throughout the stages of figure skating. Believe in themselves</a:t>
          </a:r>
        </a:p>
      </dgm:t>
    </dgm:pt>
    <dgm:pt modelId="{42F4EA48-E8DB-4A57-BEDB-215A5D3596C8}" type="parTrans" cxnId="{9831FEFD-0FC3-4A5D-B721-796727CF2BFE}">
      <dgm:prSet/>
      <dgm:spPr/>
      <dgm:t>
        <a:bodyPr/>
        <a:lstStyle/>
        <a:p>
          <a:endParaRPr lang="en-CA"/>
        </a:p>
      </dgm:t>
    </dgm:pt>
    <dgm:pt modelId="{6FE78084-D845-4CAE-B670-F03FE9AA31D2}" type="sibTrans" cxnId="{9831FEFD-0FC3-4A5D-B721-796727CF2BFE}">
      <dgm:prSet/>
      <dgm:spPr/>
      <dgm:t>
        <a:bodyPr/>
        <a:lstStyle/>
        <a:p>
          <a:endParaRPr lang="en-CA"/>
        </a:p>
      </dgm:t>
    </dgm:pt>
    <dgm:pt modelId="{7B1E5437-7166-4501-B9F8-F41F439A5991}">
      <dgm:prSet custT="1"/>
      <dgm:spPr/>
      <dgm:t>
        <a:bodyPr/>
        <a:lstStyle/>
        <a:p>
          <a:r>
            <a:rPr lang="en-CA" sz="1000" dirty="0"/>
            <a:t>Healthy Eating</a:t>
          </a:r>
        </a:p>
      </dgm:t>
    </dgm:pt>
    <dgm:pt modelId="{7BEB4FC0-6F5B-46D2-A779-DB2B99234BBF}" type="parTrans" cxnId="{E37049D7-67C9-4543-A5F1-A9B896759727}">
      <dgm:prSet/>
      <dgm:spPr/>
      <dgm:t>
        <a:bodyPr/>
        <a:lstStyle/>
        <a:p>
          <a:endParaRPr lang="en-CA"/>
        </a:p>
      </dgm:t>
    </dgm:pt>
    <dgm:pt modelId="{E44FECA4-1CCB-461C-8DD2-5A93BF56A4B7}" type="sibTrans" cxnId="{E37049D7-67C9-4543-A5F1-A9B896759727}">
      <dgm:prSet/>
      <dgm:spPr/>
      <dgm:t>
        <a:bodyPr/>
        <a:lstStyle/>
        <a:p>
          <a:endParaRPr lang="en-CA"/>
        </a:p>
      </dgm:t>
    </dgm:pt>
    <dgm:pt modelId="{9744F6F7-E01F-4EB8-8BB4-984E6D241DED}">
      <dgm:prSet custT="1"/>
      <dgm:spPr/>
      <dgm:t>
        <a:bodyPr/>
        <a:lstStyle/>
        <a:p>
          <a:r>
            <a:rPr lang="en-CA" sz="1000" dirty="0"/>
            <a:t>Take advantage of opportunities outside of regular ice and off-ice times</a:t>
          </a:r>
        </a:p>
      </dgm:t>
    </dgm:pt>
    <dgm:pt modelId="{73584B9E-F790-4ACF-88BC-59E38610D727}" type="parTrans" cxnId="{5375BB6F-39B3-4B28-AB8F-5F9A9706A307}">
      <dgm:prSet/>
      <dgm:spPr/>
      <dgm:t>
        <a:bodyPr/>
        <a:lstStyle/>
        <a:p>
          <a:endParaRPr lang="en-CA"/>
        </a:p>
      </dgm:t>
    </dgm:pt>
    <dgm:pt modelId="{53EDFA98-3232-4BD9-A309-88F75CF37BC3}" type="sibTrans" cxnId="{5375BB6F-39B3-4B28-AB8F-5F9A9706A307}">
      <dgm:prSet/>
      <dgm:spPr/>
      <dgm:t>
        <a:bodyPr/>
        <a:lstStyle/>
        <a:p>
          <a:endParaRPr lang="en-CA"/>
        </a:p>
      </dgm:t>
    </dgm:pt>
    <dgm:pt modelId="{D82E6C46-B95A-4AD3-AA97-B552323F6E3B}" type="pres">
      <dgm:prSet presAssocID="{99F06A43-8700-49B0-9F9E-1E8B2FA1F45A}" presName="compositeShape" presStyleCnt="0">
        <dgm:presLayoutVars>
          <dgm:chMax val="7"/>
          <dgm:dir/>
          <dgm:resizeHandles val="exact"/>
        </dgm:presLayoutVars>
      </dgm:prSet>
      <dgm:spPr/>
    </dgm:pt>
    <dgm:pt modelId="{3B1C51E9-7E47-425A-8F4C-A043299E8A75}" type="pres">
      <dgm:prSet presAssocID="{99F06A43-8700-49B0-9F9E-1E8B2FA1F45A}" presName="wedge1" presStyleLbl="node1" presStyleIdx="0" presStyleCnt="7"/>
      <dgm:spPr/>
    </dgm:pt>
    <dgm:pt modelId="{6CD60245-C30B-4235-B7AE-C119F90050D0}" type="pres">
      <dgm:prSet presAssocID="{99F06A43-8700-49B0-9F9E-1E8B2FA1F45A}" presName="wedge1Tx" presStyleLbl="node1" presStyleIdx="0" presStyleCnt="7">
        <dgm:presLayoutVars>
          <dgm:chMax val="0"/>
          <dgm:chPref val="0"/>
          <dgm:bulletEnabled val="1"/>
        </dgm:presLayoutVars>
      </dgm:prSet>
      <dgm:spPr/>
    </dgm:pt>
    <dgm:pt modelId="{D875199D-E234-4662-82C0-A845D310834E}" type="pres">
      <dgm:prSet presAssocID="{99F06A43-8700-49B0-9F9E-1E8B2FA1F45A}" presName="wedge2" presStyleLbl="node1" presStyleIdx="1" presStyleCnt="7"/>
      <dgm:spPr/>
    </dgm:pt>
    <dgm:pt modelId="{9F33AC56-1BF9-46C4-AC8F-BEDC86DFC431}" type="pres">
      <dgm:prSet presAssocID="{99F06A43-8700-49B0-9F9E-1E8B2FA1F45A}" presName="wedge2Tx" presStyleLbl="node1" presStyleIdx="1" presStyleCnt="7">
        <dgm:presLayoutVars>
          <dgm:chMax val="0"/>
          <dgm:chPref val="0"/>
          <dgm:bulletEnabled val="1"/>
        </dgm:presLayoutVars>
      </dgm:prSet>
      <dgm:spPr/>
    </dgm:pt>
    <dgm:pt modelId="{63D25A26-42A9-4A77-A092-BE66C953AF0F}" type="pres">
      <dgm:prSet presAssocID="{99F06A43-8700-49B0-9F9E-1E8B2FA1F45A}" presName="wedge3" presStyleLbl="node1" presStyleIdx="2" presStyleCnt="7"/>
      <dgm:spPr/>
    </dgm:pt>
    <dgm:pt modelId="{5A1A43C0-762C-435D-843B-7676001DEFA6}" type="pres">
      <dgm:prSet presAssocID="{99F06A43-8700-49B0-9F9E-1E8B2FA1F45A}" presName="wedge3Tx" presStyleLbl="node1" presStyleIdx="2" presStyleCnt="7">
        <dgm:presLayoutVars>
          <dgm:chMax val="0"/>
          <dgm:chPref val="0"/>
          <dgm:bulletEnabled val="1"/>
        </dgm:presLayoutVars>
      </dgm:prSet>
      <dgm:spPr/>
    </dgm:pt>
    <dgm:pt modelId="{CCE4B744-BACB-4876-A237-6D91E0AAC7D1}" type="pres">
      <dgm:prSet presAssocID="{99F06A43-8700-49B0-9F9E-1E8B2FA1F45A}" presName="wedge4" presStyleLbl="node1" presStyleIdx="3" presStyleCnt="7"/>
      <dgm:spPr/>
    </dgm:pt>
    <dgm:pt modelId="{C40CBF82-2F9E-4D2F-B10C-ECE92A93F46D}" type="pres">
      <dgm:prSet presAssocID="{99F06A43-8700-49B0-9F9E-1E8B2FA1F45A}" presName="wedge4Tx" presStyleLbl="node1" presStyleIdx="3" presStyleCnt="7">
        <dgm:presLayoutVars>
          <dgm:chMax val="0"/>
          <dgm:chPref val="0"/>
          <dgm:bulletEnabled val="1"/>
        </dgm:presLayoutVars>
      </dgm:prSet>
      <dgm:spPr/>
    </dgm:pt>
    <dgm:pt modelId="{0317790D-E82E-4DB7-875D-EFB1E8393C39}" type="pres">
      <dgm:prSet presAssocID="{99F06A43-8700-49B0-9F9E-1E8B2FA1F45A}" presName="wedge5" presStyleLbl="node1" presStyleIdx="4" presStyleCnt="7"/>
      <dgm:spPr/>
    </dgm:pt>
    <dgm:pt modelId="{67472DAB-6911-4EA7-A94E-1804951076A9}" type="pres">
      <dgm:prSet presAssocID="{99F06A43-8700-49B0-9F9E-1E8B2FA1F45A}" presName="wedge5Tx" presStyleLbl="node1" presStyleIdx="4" presStyleCnt="7">
        <dgm:presLayoutVars>
          <dgm:chMax val="0"/>
          <dgm:chPref val="0"/>
          <dgm:bulletEnabled val="1"/>
        </dgm:presLayoutVars>
      </dgm:prSet>
      <dgm:spPr/>
    </dgm:pt>
    <dgm:pt modelId="{3CB299C7-87AD-4132-8B8E-3770377839BA}" type="pres">
      <dgm:prSet presAssocID="{99F06A43-8700-49B0-9F9E-1E8B2FA1F45A}" presName="wedge6" presStyleLbl="node1" presStyleIdx="5" presStyleCnt="7"/>
      <dgm:spPr/>
    </dgm:pt>
    <dgm:pt modelId="{D0BCAFB4-515C-4BB5-A7A9-8BA5FE5D97EF}" type="pres">
      <dgm:prSet presAssocID="{99F06A43-8700-49B0-9F9E-1E8B2FA1F45A}" presName="wedge6Tx" presStyleLbl="node1" presStyleIdx="5" presStyleCnt="7">
        <dgm:presLayoutVars>
          <dgm:chMax val="0"/>
          <dgm:chPref val="0"/>
          <dgm:bulletEnabled val="1"/>
        </dgm:presLayoutVars>
      </dgm:prSet>
      <dgm:spPr/>
    </dgm:pt>
    <dgm:pt modelId="{7C93BC57-9899-4C94-934E-437FC4747C70}" type="pres">
      <dgm:prSet presAssocID="{99F06A43-8700-49B0-9F9E-1E8B2FA1F45A}" presName="wedge7" presStyleLbl="node1" presStyleIdx="6" presStyleCnt="7"/>
      <dgm:spPr/>
    </dgm:pt>
    <dgm:pt modelId="{EDDB4F37-EF3B-47D5-9681-55800672553F}" type="pres">
      <dgm:prSet presAssocID="{99F06A43-8700-49B0-9F9E-1E8B2FA1F45A}" presName="wedge7Tx" presStyleLbl="node1" presStyleIdx="6" presStyleCnt="7">
        <dgm:presLayoutVars>
          <dgm:chMax val="0"/>
          <dgm:chPref val="0"/>
          <dgm:bulletEnabled val="1"/>
        </dgm:presLayoutVars>
      </dgm:prSet>
      <dgm:spPr/>
    </dgm:pt>
  </dgm:ptLst>
  <dgm:cxnLst>
    <dgm:cxn modelId="{7AF4B603-756E-40B1-B099-09EF4B29F1CF}" type="presOf" srcId="{63E4BF50-8388-48B6-8BCA-FAD4C8DDD894}" destId="{67472DAB-6911-4EA7-A94E-1804951076A9}" srcOrd="1" destOrd="0" presId="urn:microsoft.com/office/officeart/2005/8/layout/chart3"/>
    <dgm:cxn modelId="{2F191E0F-A719-4541-B9F7-232FED491919}" type="presOf" srcId="{129BC54A-3D79-4D58-95D8-AF33A7CBF3B6}" destId="{6CD60245-C30B-4235-B7AE-C119F90050D0}" srcOrd="1" destOrd="0" presId="urn:microsoft.com/office/officeart/2005/8/layout/chart3"/>
    <dgm:cxn modelId="{4B5E3E20-748B-4CA6-BE6B-AB27B5AC45E0}" type="presOf" srcId="{71636A55-FC1F-4186-BC27-23FE45306D35}" destId="{9F33AC56-1BF9-46C4-AC8F-BEDC86DFC431}" srcOrd="1" destOrd="0" presId="urn:microsoft.com/office/officeart/2005/8/layout/chart3"/>
    <dgm:cxn modelId="{E2296E22-59D1-480B-88FC-EFA3392A4273}" type="presOf" srcId="{129BC54A-3D79-4D58-95D8-AF33A7CBF3B6}" destId="{3B1C51E9-7E47-425A-8F4C-A043299E8A75}" srcOrd="0" destOrd="0" presId="urn:microsoft.com/office/officeart/2005/8/layout/chart3"/>
    <dgm:cxn modelId="{3072263A-EAD3-440D-A294-7E23ED5252F2}" type="presOf" srcId="{870C16FF-0118-4EA1-9D22-B45980CD53C6}" destId="{5A1A43C0-762C-435D-843B-7676001DEFA6}" srcOrd="1" destOrd="0" presId="urn:microsoft.com/office/officeart/2005/8/layout/chart3"/>
    <dgm:cxn modelId="{CF96813C-B394-4ADD-91CF-0A6ADF505D02}" srcId="{99F06A43-8700-49B0-9F9E-1E8B2FA1F45A}" destId="{870C16FF-0118-4EA1-9D22-B45980CD53C6}" srcOrd="2" destOrd="0" parTransId="{01EB95EF-3ABC-4010-B50D-CB539D4825F7}" sibTransId="{42036496-9925-43F6-9048-4B2EE5AC6FC4}"/>
    <dgm:cxn modelId="{DBBF3240-299E-4A73-99E5-5ADDACA75579}" type="presOf" srcId="{7B1E5437-7166-4501-B9F8-F41F439A5991}" destId="{D0BCAFB4-515C-4BB5-A7A9-8BA5FE5D97EF}" srcOrd="1" destOrd="0" presId="urn:microsoft.com/office/officeart/2005/8/layout/chart3"/>
    <dgm:cxn modelId="{6C881662-80F7-47FF-A2DF-D9C8F42287F0}" type="presOf" srcId="{9744F6F7-E01F-4EB8-8BB4-984E6D241DED}" destId="{7C93BC57-9899-4C94-934E-437FC4747C70}" srcOrd="0" destOrd="0" presId="urn:microsoft.com/office/officeart/2005/8/layout/chart3"/>
    <dgm:cxn modelId="{F9C25A68-B6AC-46D3-BDB5-2FAD7047C921}" srcId="{99F06A43-8700-49B0-9F9E-1E8B2FA1F45A}" destId="{71636A55-FC1F-4186-BC27-23FE45306D35}" srcOrd="1" destOrd="0" parTransId="{720D17E3-B6F0-441B-9B6B-9F0AB90996FB}" sibTransId="{E70CDA50-CFBC-4243-B149-2A6D0D30F53C}"/>
    <dgm:cxn modelId="{5375BB6F-39B3-4B28-AB8F-5F9A9706A307}" srcId="{99F06A43-8700-49B0-9F9E-1E8B2FA1F45A}" destId="{9744F6F7-E01F-4EB8-8BB4-984E6D241DED}" srcOrd="6" destOrd="0" parTransId="{73584B9E-F790-4ACF-88BC-59E38610D727}" sibTransId="{53EDFA98-3232-4BD9-A309-88F75CF37BC3}"/>
    <dgm:cxn modelId="{21024C85-2F16-4C94-86B6-685CA15509A9}" srcId="{99F06A43-8700-49B0-9F9E-1E8B2FA1F45A}" destId="{A0924F13-40CA-4904-8517-5B21B9C2D1C3}" srcOrd="3" destOrd="0" parTransId="{1E247E58-181D-448B-83EE-5893E60D826F}" sibTransId="{1F51145D-8957-487F-A73A-967001A1A5F9}"/>
    <dgm:cxn modelId="{9F8B3D8A-0500-4F9A-B196-77AD65E40885}" type="presOf" srcId="{99F06A43-8700-49B0-9F9E-1E8B2FA1F45A}" destId="{D82E6C46-B95A-4AD3-AA97-B552323F6E3B}" srcOrd="0" destOrd="0" presId="urn:microsoft.com/office/officeart/2005/8/layout/chart3"/>
    <dgm:cxn modelId="{054B0C95-B6A0-4DE6-9583-E0693314DA1C}" type="presOf" srcId="{7B1E5437-7166-4501-B9F8-F41F439A5991}" destId="{3CB299C7-87AD-4132-8B8E-3770377839BA}" srcOrd="0" destOrd="0" presId="urn:microsoft.com/office/officeart/2005/8/layout/chart3"/>
    <dgm:cxn modelId="{04B69C96-16E0-4532-A452-D6F6F2F3DB66}" type="presOf" srcId="{63E4BF50-8388-48B6-8BCA-FAD4C8DDD894}" destId="{0317790D-E82E-4DB7-875D-EFB1E8393C39}" srcOrd="0" destOrd="0" presId="urn:microsoft.com/office/officeart/2005/8/layout/chart3"/>
    <dgm:cxn modelId="{7E5AF9BA-9684-4387-8EF7-E16DD6C2818C}" type="presOf" srcId="{A0924F13-40CA-4904-8517-5B21B9C2D1C3}" destId="{CCE4B744-BACB-4876-A237-6D91E0AAC7D1}" srcOrd="0" destOrd="0" presId="urn:microsoft.com/office/officeart/2005/8/layout/chart3"/>
    <dgm:cxn modelId="{5D2DF0C2-4D84-4AB0-80AE-AB7F16A06366}" type="presOf" srcId="{9744F6F7-E01F-4EB8-8BB4-984E6D241DED}" destId="{EDDB4F37-EF3B-47D5-9681-55800672553F}" srcOrd="1" destOrd="0" presId="urn:microsoft.com/office/officeart/2005/8/layout/chart3"/>
    <dgm:cxn modelId="{E37049D7-67C9-4543-A5F1-A9B896759727}" srcId="{99F06A43-8700-49B0-9F9E-1E8B2FA1F45A}" destId="{7B1E5437-7166-4501-B9F8-F41F439A5991}" srcOrd="5" destOrd="0" parTransId="{7BEB4FC0-6F5B-46D2-A779-DB2B99234BBF}" sibTransId="{E44FECA4-1CCB-461C-8DD2-5A93BF56A4B7}"/>
    <dgm:cxn modelId="{0E3406DD-B866-42B0-9846-5B4E60C420A0}" type="presOf" srcId="{870C16FF-0118-4EA1-9D22-B45980CD53C6}" destId="{63D25A26-42A9-4A77-A092-BE66C953AF0F}" srcOrd="0" destOrd="0" presId="urn:microsoft.com/office/officeart/2005/8/layout/chart3"/>
    <dgm:cxn modelId="{1DDFDFE4-19F6-4AF2-9654-EDF138E537DA}" type="presOf" srcId="{71636A55-FC1F-4186-BC27-23FE45306D35}" destId="{D875199D-E234-4662-82C0-A845D310834E}" srcOrd="0" destOrd="0" presId="urn:microsoft.com/office/officeart/2005/8/layout/chart3"/>
    <dgm:cxn modelId="{10F0E8F8-C2D5-467A-81D5-1A6BE37856AA}" srcId="{99F06A43-8700-49B0-9F9E-1E8B2FA1F45A}" destId="{129BC54A-3D79-4D58-95D8-AF33A7CBF3B6}" srcOrd="0" destOrd="0" parTransId="{5A9A308B-7C5E-4D96-AE84-F4C49AF5CEFA}" sibTransId="{866D2EBF-ADCF-4301-9F24-398E78940075}"/>
    <dgm:cxn modelId="{162666FA-0426-4205-A971-17E7D902EADD}" type="presOf" srcId="{A0924F13-40CA-4904-8517-5B21B9C2D1C3}" destId="{C40CBF82-2F9E-4D2F-B10C-ECE92A93F46D}" srcOrd="1" destOrd="0" presId="urn:microsoft.com/office/officeart/2005/8/layout/chart3"/>
    <dgm:cxn modelId="{9831FEFD-0FC3-4A5D-B721-796727CF2BFE}" srcId="{99F06A43-8700-49B0-9F9E-1E8B2FA1F45A}" destId="{63E4BF50-8388-48B6-8BCA-FAD4C8DDD894}" srcOrd="4" destOrd="0" parTransId="{42F4EA48-E8DB-4A57-BEDB-215A5D3596C8}" sibTransId="{6FE78084-D845-4CAE-B670-F03FE9AA31D2}"/>
    <dgm:cxn modelId="{24678BF6-031A-45A9-8494-16EA643856C1}" type="presParOf" srcId="{D82E6C46-B95A-4AD3-AA97-B552323F6E3B}" destId="{3B1C51E9-7E47-425A-8F4C-A043299E8A75}" srcOrd="0" destOrd="0" presId="urn:microsoft.com/office/officeart/2005/8/layout/chart3"/>
    <dgm:cxn modelId="{07DA01C8-4058-4689-B07A-0ABC4405171B}" type="presParOf" srcId="{D82E6C46-B95A-4AD3-AA97-B552323F6E3B}" destId="{6CD60245-C30B-4235-B7AE-C119F90050D0}" srcOrd="1" destOrd="0" presId="urn:microsoft.com/office/officeart/2005/8/layout/chart3"/>
    <dgm:cxn modelId="{2E974729-5547-4D39-ABDE-F9AEA009DFE6}" type="presParOf" srcId="{D82E6C46-B95A-4AD3-AA97-B552323F6E3B}" destId="{D875199D-E234-4662-82C0-A845D310834E}" srcOrd="2" destOrd="0" presId="urn:microsoft.com/office/officeart/2005/8/layout/chart3"/>
    <dgm:cxn modelId="{97B1834F-807A-4AD6-8FCC-5E7A5BC2C1B3}" type="presParOf" srcId="{D82E6C46-B95A-4AD3-AA97-B552323F6E3B}" destId="{9F33AC56-1BF9-46C4-AC8F-BEDC86DFC431}" srcOrd="3" destOrd="0" presId="urn:microsoft.com/office/officeart/2005/8/layout/chart3"/>
    <dgm:cxn modelId="{547F5F30-20C2-4866-B509-15010C6716C0}" type="presParOf" srcId="{D82E6C46-B95A-4AD3-AA97-B552323F6E3B}" destId="{63D25A26-42A9-4A77-A092-BE66C953AF0F}" srcOrd="4" destOrd="0" presId="urn:microsoft.com/office/officeart/2005/8/layout/chart3"/>
    <dgm:cxn modelId="{974436F5-DC1C-4443-AEAD-6BA683777E77}" type="presParOf" srcId="{D82E6C46-B95A-4AD3-AA97-B552323F6E3B}" destId="{5A1A43C0-762C-435D-843B-7676001DEFA6}" srcOrd="5" destOrd="0" presId="urn:microsoft.com/office/officeart/2005/8/layout/chart3"/>
    <dgm:cxn modelId="{9247C11A-7F36-464A-BEE8-9D67A2516710}" type="presParOf" srcId="{D82E6C46-B95A-4AD3-AA97-B552323F6E3B}" destId="{CCE4B744-BACB-4876-A237-6D91E0AAC7D1}" srcOrd="6" destOrd="0" presId="urn:microsoft.com/office/officeart/2005/8/layout/chart3"/>
    <dgm:cxn modelId="{F88401E1-8EA3-4405-9FF8-BCA2A3355911}" type="presParOf" srcId="{D82E6C46-B95A-4AD3-AA97-B552323F6E3B}" destId="{C40CBF82-2F9E-4D2F-B10C-ECE92A93F46D}" srcOrd="7" destOrd="0" presId="urn:microsoft.com/office/officeart/2005/8/layout/chart3"/>
    <dgm:cxn modelId="{6FAB88A4-845B-4BFE-8060-002D9307DE9C}" type="presParOf" srcId="{D82E6C46-B95A-4AD3-AA97-B552323F6E3B}" destId="{0317790D-E82E-4DB7-875D-EFB1E8393C39}" srcOrd="8" destOrd="0" presId="urn:microsoft.com/office/officeart/2005/8/layout/chart3"/>
    <dgm:cxn modelId="{8D00DEBE-B4C9-4704-A327-1E137A42022D}" type="presParOf" srcId="{D82E6C46-B95A-4AD3-AA97-B552323F6E3B}" destId="{67472DAB-6911-4EA7-A94E-1804951076A9}" srcOrd="9" destOrd="0" presId="urn:microsoft.com/office/officeart/2005/8/layout/chart3"/>
    <dgm:cxn modelId="{EF5490B9-2FCD-4A85-8DDD-F17D139B69DB}" type="presParOf" srcId="{D82E6C46-B95A-4AD3-AA97-B552323F6E3B}" destId="{3CB299C7-87AD-4132-8B8E-3770377839BA}" srcOrd="10" destOrd="0" presId="urn:microsoft.com/office/officeart/2005/8/layout/chart3"/>
    <dgm:cxn modelId="{A56CA4B6-0F5B-4F28-8118-5F21ED06D58B}" type="presParOf" srcId="{D82E6C46-B95A-4AD3-AA97-B552323F6E3B}" destId="{D0BCAFB4-515C-4BB5-A7A9-8BA5FE5D97EF}" srcOrd="11" destOrd="0" presId="urn:microsoft.com/office/officeart/2005/8/layout/chart3"/>
    <dgm:cxn modelId="{F620F8A7-D790-44A4-A43C-4E6E67BCF3DB}" type="presParOf" srcId="{D82E6C46-B95A-4AD3-AA97-B552323F6E3B}" destId="{7C93BC57-9899-4C94-934E-437FC4747C70}" srcOrd="12" destOrd="0" presId="urn:microsoft.com/office/officeart/2005/8/layout/chart3"/>
    <dgm:cxn modelId="{9CAB721A-68E8-4AA5-B685-A2A93AE7827B}" type="presParOf" srcId="{D82E6C46-B95A-4AD3-AA97-B552323F6E3B}" destId="{EDDB4F37-EF3B-47D5-9681-55800672553F}"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7AF1F-89DE-4A7D-A809-7057071902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431998BA-49EC-4A0A-9F74-8D40FB9D098E}">
      <dgm:prSet phldrT="[Text]"/>
      <dgm:spPr/>
      <dgm:t>
        <a:bodyPr/>
        <a:lstStyle/>
        <a:p>
          <a:r>
            <a:rPr lang="en-CA" dirty="0"/>
            <a:t>Policy links under Code of Conduct</a:t>
          </a:r>
        </a:p>
      </dgm:t>
    </dgm:pt>
    <dgm:pt modelId="{64CFDEAF-DC90-4823-87A2-514864307E5E}" type="parTrans" cxnId="{B0655FE9-164D-40BD-A93F-7F2F19D44EC3}">
      <dgm:prSet/>
      <dgm:spPr/>
      <dgm:t>
        <a:bodyPr/>
        <a:lstStyle/>
        <a:p>
          <a:endParaRPr lang="en-CA"/>
        </a:p>
      </dgm:t>
    </dgm:pt>
    <dgm:pt modelId="{2DD0CD3C-B1DD-4E83-B118-6CFAE449B5EE}" type="sibTrans" cxnId="{B0655FE9-164D-40BD-A93F-7F2F19D44EC3}">
      <dgm:prSet/>
      <dgm:spPr/>
      <dgm:t>
        <a:bodyPr/>
        <a:lstStyle/>
        <a:p>
          <a:endParaRPr lang="en-CA"/>
        </a:p>
      </dgm:t>
    </dgm:pt>
    <dgm:pt modelId="{A9C79756-3641-4E8E-B885-084DBF578540}">
      <dgm:prSet phldrT="[Text]"/>
      <dgm:spPr/>
      <dgm:t>
        <a:bodyPr/>
        <a:lstStyle/>
        <a:p>
          <a:r>
            <a:rPr lang="en-CA" dirty="0"/>
            <a:t>Refunds &amp; Credits</a:t>
          </a:r>
        </a:p>
      </dgm:t>
    </dgm:pt>
    <dgm:pt modelId="{A1584622-6CAC-4F4B-B93C-AFDA84143747}" type="parTrans" cxnId="{681C211A-886D-45D7-8FE2-5D70A0A06F48}">
      <dgm:prSet/>
      <dgm:spPr/>
      <dgm:t>
        <a:bodyPr/>
        <a:lstStyle/>
        <a:p>
          <a:endParaRPr lang="en-CA"/>
        </a:p>
      </dgm:t>
    </dgm:pt>
    <dgm:pt modelId="{03832D8A-3742-450E-8B48-42270798B93F}" type="sibTrans" cxnId="{681C211A-886D-45D7-8FE2-5D70A0A06F48}">
      <dgm:prSet/>
      <dgm:spPr/>
      <dgm:t>
        <a:bodyPr/>
        <a:lstStyle/>
        <a:p>
          <a:endParaRPr lang="en-CA"/>
        </a:p>
      </dgm:t>
    </dgm:pt>
    <dgm:pt modelId="{D50CA009-F803-46B6-869E-200D2C98F69F}">
      <dgm:prSet phldrT="[Text]"/>
      <dgm:spPr/>
      <dgm:t>
        <a:bodyPr/>
        <a:lstStyle/>
        <a:p>
          <a:r>
            <a:rPr lang="en-CA" dirty="0"/>
            <a:t>PA Incentive under Volunteers</a:t>
          </a:r>
        </a:p>
      </dgm:t>
    </dgm:pt>
    <dgm:pt modelId="{464CEFA0-3743-465D-9AE2-E77D74133478}" type="parTrans" cxnId="{5C2B0794-DE0B-44BF-A64F-702914DD6317}">
      <dgm:prSet/>
      <dgm:spPr/>
      <dgm:t>
        <a:bodyPr/>
        <a:lstStyle/>
        <a:p>
          <a:endParaRPr lang="en-CA"/>
        </a:p>
      </dgm:t>
    </dgm:pt>
    <dgm:pt modelId="{C8506DCD-543C-4792-86D9-5CE43E5E37DA}" type="sibTrans" cxnId="{5C2B0794-DE0B-44BF-A64F-702914DD6317}">
      <dgm:prSet/>
      <dgm:spPr/>
      <dgm:t>
        <a:bodyPr/>
        <a:lstStyle/>
        <a:p>
          <a:endParaRPr lang="en-CA"/>
        </a:p>
      </dgm:t>
    </dgm:pt>
    <dgm:pt modelId="{0D5D0EE7-6E19-4935-ACD2-C18DBEB9F670}">
      <dgm:prSet phldrT="[Text]"/>
      <dgm:spPr/>
      <dgm:t>
        <a:bodyPr/>
        <a:lstStyle/>
        <a:p>
          <a:r>
            <a:rPr lang="en-CA" dirty="0"/>
            <a:t>Cancelations</a:t>
          </a:r>
        </a:p>
      </dgm:t>
    </dgm:pt>
    <dgm:pt modelId="{4D8FF04A-B60A-4A27-BE68-59AA111F7C8A}" type="parTrans" cxnId="{FCB7A5E2-AAAA-4C65-A02A-459B27392489}">
      <dgm:prSet/>
      <dgm:spPr/>
      <dgm:t>
        <a:bodyPr/>
        <a:lstStyle/>
        <a:p>
          <a:endParaRPr lang="en-CA"/>
        </a:p>
      </dgm:t>
    </dgm:pt>
    <dgm:pt modelId="{E328C885-B9DD-4E24-8E46-7AFFDCF7B44A}" type="sibTrans" cxnId="{FCB7A5E2-AAAA-4C65-A02A-459B27392489}">
      <dgm:prSet/>
      <dgm:spPr/>
      <dgm:t>
        <a:bodyPr/>
        <a:lstStyle/>
        <a:p>
          <a:endParaRPr lang="en-CA"/>
        </a:p>
      </dgm:t>
    </dgm:pt>
    <dgm:pt modelId="{7F3C0200-043C-4931-AA01-35C27CD07F3A}">
      <dgm:prSet phldrT="[Text]"/>
      <dgm:spPr/>
      <dgm:t>
        <a:bodyPr/>
        <a:lstStyle/>
        <a:p>
          <a:r>
            <a:rPr lang="en-CA" dirty="0"/>
            <a:t>If you haven’t reviewed, how can you follow?</a:t>
          </a:r>
        </a:p>
      </dgm:t>
    </dgm:pt>
    <dgm:pt modelId="{9896B043-E102-48BB-BE96-8C85FBFCBEA4}" type="parTrans" cxnId="{8ED9E9CF-EB4C-4369-9A9B-46999E8B1E60}">
      <dgm:prSet/>
      <dgm:spPr/>
      <dgm:t>
        <a:bodyPr/>
        <a:lstStyle/>
        <a:p>
          <a:endParaRPr lang="en-CA"/>
        </a:p>
      </dgm:t>
    </dgm:pt>
    <dgm:pt modelId="{E45A854C-5F42-464A-B2E1-6E88885E0B2D}" type="sibTrans" cxnId="{8ED9E9CF-EB4C-4369-9A9B-46999E8B1E60}">
      <dgm:prSet/>
      <dgm:spPr/>
      <dgm:t>
        <a:bodyPr/>
        <a:lstStyle/>
        <a:p>
          <a:endParaRPr lang="en-CA"/>
        </a:p>
      </dgm:t>
    </dgm:pt>
    <dgm:pt modelId="{BA4DF230-764F-441C-9698-052AC7A6A512}">
      <dgm:prSet phldrT="[Text]"/>
      <dgm:spPr/>
      <dgm:t>
        <a:bodyPr/>
        <a:lstStyle/>
        <a:p>
          <a:r>
            <a:rPr lang="en-CA" dirty="0"/>
            <a:t>Medical only once past the withdrawal date</a:t>
          </a:r>
        </a:p>
      </dgm:t>
    </dgm:pt>
    <dgm:pt modelId="{BEF00186-FB60-4D19-9EC2-C9C3D29C0887}" type="parTrans" cxnId="{AA77D8C4-6361-43DC-9322-80903C600A99}">
      <dgm:prSet/>
      <dgm:spPr/>
      <dgm:t>
        <a:bodyPr/>
        <a:lstStyle/>
        <a:p>
          <a:endParaRPr lang="en-CA"/>
        </a:p>
      </dgm:t>
    </dgm:pt>
    <dgm:pt modelId="{CF88AA9C-A9ED-43A4-8E8E-A31824936565}" type="sibTrans" cxnId="{AA77D8C4-6361-43DC-9322-80903C600A99}">
      <dgm:prSet/>
      <dgm:spPr/>
      <dgm:t>
        <a:bodyPr/>
        <a:lstStyle/>
        <a:p>
          <a:endParaRPr lang="en-CA"/>
        </a:p>
      </dgm:t>
    </dgm:pt>
    <dgm:pt modelId="{415462F7-470B-4FB8-875B-E580F60F708A}">
      <dgm:prSet phldrT="[Text]"/>
      <dgm:spPr/>
      <dgm:t>
        <a:bodyPr/>
        <a:lstStyle/>
        <a:p>
          <a:r>
            <a:rPr lang="en-CA" dirty="0"/>
            <a:t>No make-up or refunds for personal reasons </a:t>
          </a:r>
          <a:r>
            <a:rPr lang="en-CA" dirty="0" err="1"/>
            <a:t>ie</a:t>
          </a:r>
          <a:r>
            <a:rPr lang="en-CA" dirty="0"/>
            <a:t> holidays </a:t>
          </a:r>
          <a:r>
            <a:rPr lang="en-CA" dirty="0" err="1"/>
            <a:t>etc</a:t>
          </a:r>
          <a:r>
            <a:rPr lang="en-CA" dirty="0"/>
            <a:t> </a:t>
          </a:r>
        </a:p>
      </dgm:t>
    </dgm:pt>
    <dgm:pt modelId="{23E10807-49FB-4F6C-9BD3-866CC13DCB13}" type="parTrans" cxnId="{2852A090-E832-402D-9A99-FBB27C580F83}">
      <dgm:prSet/>
      <dgm:spPr/>
      <dgm:t>
        <a:bodyPr/>
        <a:lstStyle/>
        <a:p>
          <a:endParaRPr lang="en-CA"/>
        </a:p>
      </dgm:t>
    </dgm:pt>
    <dgm:pt modelId="{CD1B1FA1-DDD2-440C-A9EE-2992F0E0933F}" type="sibTrans" cxnId="{2852A090-E832-402D-9A99-FBB27C580F83}">
      <dgm:prSet/>
      <dgm:spPr/>
      <dgm:t>
        <a:bodyPr/>
        <a:lstStyle/>
        <a:p>
          <a:endParaRPr lang="en-CA"/>
        </a:p>
      </dgm:t>
    </dgm:pt>
    <dgm:pt modelId="{814332CF-FCED-4C46-9DD2-0FC8563E28E6}">
      <dgm:prSet phldrT="[Text]"/>
      <dgm:spPr/>
      <dgm:t>
        <a:bodyPr/>
        <a:lstStyle/>
        <a:p>
          <a:r>
            <a:rPr lang="en-CA" dirty="0"/>
            <a:t>Review if skater is moving up to Juniors or your skater is 10yrs and older</a:t>
          </a:r>
        </a:p>
      </dgm:t>
    </dgm:pt>
    <dgm:pt modelId="{11FA7E9D-8D6E-4040-8DF2-3AAB1DD6A5B3}" type="parTrans" cxnId="{3454A6F8-84EA-4AAD-A336-6D0778AEAEFF}">
      <dgm:prSet/>
      <dgm:spPr/>
      <dgm:t>
        <a:bodyPr/>
        <a:lstStyle/>
        <a:p>
          <a:endParaRPr lang="en-CA"/>
        </a:p>
      </dgm:t>
    </dgm:pt>
    <dgm:pt modelId="{1475D01B-EE2A-4B5E-B147-1B07991710EF}" type="sibTrans" cxnId="{3454A6F8-84EA-4AAD-A336-6D0778AEAEFF}">
      <dgm:prSet/>
      <dgm:spPr/>
      <dgm:t>
        <a:bodyPr/>
        <a:lstStyle/>
        <a:p>
          <a:endParaRPr lang="en-CA"/>
        </a:p>
      </dgm:t>
    </dgm:pt>
    <dgm:pt modelId="{8CADFBE5-20FE-4BE8-9323-666F1DA733BE}">
      <dgm:prSet phldrT="[Text]"/>
      <dgm:spPr/>
      <dgm:t>
        <a:bodyPr/>
        <a:lstStyle/>
        <a:p>
          <a:r>
            <a:rPr lang="en-CA" dirty="0"/>
            <a:t>Notifications</a:t>
          </a:r>
        </a:p>
      </dgm:t>
    </dgm:pt>
    <dgm:pt modelId="{FBE9C61E-BF6C-4D27-8C1A-5F63E7995335}" type="parTrans" cxnId="{E1172422-6118-4185-80E5-5A66EC580C39}">
      <dgm:prSet/>
      <dgm:spPr/>
      <dgm:t>
        <a:bodyPr/>
        <a:lstStyle/>
        <a:p>
          <a:endParaRPr lang="en-CA"/>
        </a:p>
      </dgm:t>
    </dgm:pt>
    <dgm:pt modelId="{63B12946-AAC2-4E82-9543-D52BB2B6F8FE}" type="sibTrans" cxnId="{E1172422-6118-4185-80E5-5A66EC580C39}">
      <dgm:prSet/>
      <dgm:spPr/>
      <dgm:t>
        <a:bodyPr/>
        <a:lstStyle/>
        <a:p>
          <a:endParaRPr lang="en-CA"/>
        </a:p>
      </dgm:t>
    </dgm:pt>
    <dgm:pt modelId="{FCB4E62F-455D-46F1-9B32-B32F9D2059BC}" type="pres">
      <dgm:prSet presAssocID="{0557AF1F-89DE-4A7D-A809-7057071902B0}" presName="linear" presStyleCnt="0">
        <dgm:presLayoutVars>
          <dgm:dir/>
          <dgm:animLvl val="lvl"/>
          <dgm:resizeHandles val="exact"/>
        </dgm:presLayoutVars>
      </dgm:prSet>
      <dgm:spPr/>
    </dgm:pt>
    <dgm:pt modelId="{4FD464CD-DAD7-4F71-816C-B52927BD2554}" type="pres">
      <dgm:prSet presAssocID="{431998BA-49EC-4A0A-9F74-8D40FB9D098E}" presName="parentLin" presStyleCnt="0"/>
      <dgm:spPr/>
    </dgm:pt>
    <dgm:pt modelId="{1E8CD385-B282-4C66-91CA-9F2F974F3F2A}" type="pres">
      <dgm:prSet presAssocID="{431998BA-49EC-4A0A-9F74-8D40FB9D098E}" presName="parentLeftMargin" presStyleLbl="node1" presStyleIdx="0" presStyleCnt="4"/>
      <dgm:spPr/>
    </dgm:pt>
    <dgm:pt modelId="{3B7BF353-526E-4377-9E3F-A899AA3829A3}" type="pres">
      <dgm:prSet presAssocID="{431998BA-49EC-4A0A-9F74-8D40FB9D098E}" presName="parentText" presStyleLbl="node1" presStyleIdx="0" presStyleCnt="4">
        <dgm:presLayoutVars>
          <dgm:chMax val="0"/>
          <dgm:bulletEnabled val="1"/>
        </dgm:presLayoutVars>
      </dgm:prSet>
      <dgm:spPr/>
    </dgm:pt>
    <dgm:pt modelId="{95EF54E8-935A-42C9-8E4C-27086CECC13E}" type="pres">
      <dgm:prSet presAssocID="{431998BA-49EC-4A0A-9F74-8D40FB9D098E}" presName="negativeSpace" presStyleCnt="0"/>
      <dgm:spPr/>
    </dgm:pt>
    <dgm:pt modelId="{26AA6C9E-7731-40AD-A3D3-473E46FFA8BB}" type="pres">
      <dgm:prSet presAssocID="{431998BA-49EC-4A0A-9F74-8D40FB9D098E}" presName="childText" presStyleLbl="conFgAcc1" presStyleIdx="0" presStyleCnt="4">
        <dgm:presLayoutVars>
          <dgm:bulletEnabled val="1"/>
        </dgm:presLayoutVars>
      </dgm:prSet>
      <dgm:spPr/>
    </dgm:pt>
    <dgm:pt modelId="{954BB7DA-58D0-4B19-B42C-982F454CD174}" type="pres">
      <dgm:prSet presAssocID="{2DD0CD3C-B1DD-4E83-B118-6CFAE449B5EE}" presName="spaceBetweenRectangles" presStyleCnt="0"/>
      <dgm:spPr/>
    </dgm:pt>
    <dgm:pt modelId="{C1E97917-FE3F-4688-85F8-AD7347F4E2F7}" type="pres">
      <dgm:prSet presAssocID="{A9C79756-3641-4E8E-B885-084DBF578540}" presName="parentLin" presStyleCnt="0"/>
      <dgm:spPr/>
    </dgm:pt>
    <dgm:pt modelId="{8A26D2C2-0CDF-4AE0-907F-09E2B42280A2}" type="pres">
      <dgm:prSet presAssocID="{A9C79756-3641-4E8E-B885-084DBF578540}" presName="parentLeftMargin" presStyleLbl="node1" presStyleIdx="0" presStyleCnt="4"/>
      <dgm:spPr/>
    </dgm:pt>
    <dgm:pt modelId="{D2809D40-87AC-40B5-87D5-2C31C4A03015}" type="pres">
      <dgm:prSet presAssocID="{A9C79756-3641-4E8E-B885-084DBF578540}" presName="parentText" presStyleLbl="node1" presStyleIdx="1" presStyleCnt="4">
        <dgm:presLayoutVars>
          <dgm:chMax val="0"/>
          <dgm:bulletEnabled val="1"/>
        </dgm:presLayoutVars>
      </dgm:prSet>
      <dgm:spPr/>
    </dgm:pt>
    <dgm:pt modelId="{4C6953B1-C65B-44A4-A31B-D951A756BBBE}" type="pres">
      <dgm:prSet presAssocID="{A9C79756-3641-4E8E-B885-084DBF578540}" presName="negativeSpace" presStyleCnt="0"/>
      <dgm:spPr/>
    </dgm:pt>
    <dgm:pt modelId="{935F1278-2126-4603-88B7-4202D263D469}" type="pres">
      <dgm:prSet presAssocID="{A9C79756-3641-4E8E-B885-084DBF578540}" presName="childText" presStyleLbl="conFgAcc1" presStyleIdx="1" presStyleCnt="4">
        <dgm:presLayoutVars>
          <dgm:bulletEnabled val="1"/>
        </dgm:presLayoutVars>
      </dgm:prSet>
      <dgm:spPr/>
    </dgm:pt>
    <dgm:pt modelId="{1DB9DAA2-A2C7-46D9-A925-5DBA1185FD44}" type="pres">
      <dgm:prSet presAssocID="{03832D8A-3742-450E-8B48-42270798B93F}" presName="spaceBetweenRectangles" presStyleCnt="0"/>
      <dgm:spPr/>
    </dgm:pt>
    <dgm:pt modelId="{90A722A8-A26A-4734-9255-F2C4216EB195}" type="pres">
      <dgm:prSet presAssocID="{D50CA009-F803-46B6-869E-200D2C98F69F}" presName="parentLin" presStyleCnt="0"/>
      <dgm:spPr/>
    </dgm:pt>
    <dgm:pt modelId="{9A08BB91-AFA9-420D-8ADE-5DD262843CE5}" type="pres">
      <dgm:prSet presAssocID="{D50CA009-F803-46B6-869E-200D2C98F69F}" presName="parentLeftMargin" presStyleLbl="node1" presStyleIdx="1" presStyleCnt="4"/>
      <dgm:spPr/>
    </dgm:pt>
    <dgm:pt modelId="{CF255F35-977E-4D97-87CB-EB0A45F28299}" type="pres">
      <dgm:prSet presAssocID="{D50CA009-F803-46B6-869E-200D2C98F69F}" presName="parentText" presStyleLbl="node1" presStyleIdx="2" presStyleCnt="4">
        <dgm:presLayoutVars>
          <dgm:chMax val="0"/>
          <dgm:bulletEnabled val="1"/>
        </dgm:presLayoutVars>
      </dgm:prSet>
      <dgm:spPr/>
    </dgm:pt>
    <dgm:pt modelId="{A3766131-9469-44CA-B87C-33275361ACC9}" type="pres">
      <dgm:prSet presAssocID="{D50CA009-F803-46B6-869E-200D2C98F69F}" presName="negativeSpace" presStyleCnt="0"/>
      <dgm:spPr/>
    </dgm:pt>
    <dgm:pt modelId="{D6D40DA5-C0F7-49B6-864E-D092B029C70C}" type="pres">
      <dgm:prSet presAssocID="{D50CA009-F803-46B6-869E-200D2C98F69F}" presName="childText" presStyleLbl="conFgAcc1" presStyleIdx="2" presStyleCnt="4">
        <dgm:presLayoutVars>
          <dgm:bulletEnabled val="1"/>
        </dgm:presLayoutVars>
      </dgm:prSet>
      <dgm:spPr/>
    </dgm:pt>
    <dgm:pt modelId="{A7D82A84-39C1-41C2-BD3B-57AD6AFE9B5D}" type="pres">
      <dgm:prSet presAssocID="{C8506DCD-543C-4792-86D9-5CE43E5E37DA}" presName="spaceBetweenRectangles" presStyleCnt="0"/>
      <dgm:spPr/>
    </dgm:pt>
    <dgm:pt modelId="{6E7952AD-8EA1-4DAD-8C29-B7A6CE78F21C}" type="pres">
      <dgm:prSet presAssocID="{0D5D0EE7-6E19-4935-ACD2-C18DBEB9F670}" presName="parentLin" presStyleCnt="0"/>
      <dgm:spPr/>
    </dgm:pt>
    <dgm:pt modelId="{72559D5F-5F98-4DDF-84A1-8DEEF38FBE13}" type="pres">
      <dgm:prSet presAssocID="{0D5D0EE7-6E19-4935-ACD2-C18DBEB9F670}" presName="parentLeftMargin" presStyleLbl="node1" presStyleIdx="2" presStyleCnt="4"/>
      <dgm:spPr/>
    </dgm:pt>
    <dgm:pt modelId="{FF44263D-8113-47E3-8CA0-7167F2A07403}" type="pres">
      <dgm:prSet presAssocID="{0D5D0EE7-6E19-4935-ACD2-C18DBEB9F670}" presName="parentText" presStyleLbl="node1" presStyleIdx="3" presStyleCnt="4">
        <dgm:presLayoutVars>
          <dgm:chMax val="0"/>
          <dgm:bulletEnabled val="1"/>
        </dgm:presLayoutVars>
      </dgm:prSet>
      <dgm:spPr/>
    </dgm:pt>
    <dgm:pt modelId="{8582257F-BB11-4DB6-8726-FCE10001196C}" type="pres">
      <dgm:prSet presAssocID="{0D5D0EE7-6E19-4935-ACD2-C18DBEB9F670}" presName="negativeSpace" presStyleCnt="0"/>
      <dgm:spPr/>
    </dgm:pt>
    <dgm:pt modelId="{6A16C411-6C2D-4E0D-8EAC-D8615BE5AC1C}" type="pres">
      <dgm:prSet presAssocID="{0D5D0EE7-6E19-4935-ACD2-C18DBEB9F670}" presName="childText" presStyleLbl="conFgAcc1" presStyleIdx="3" presStyleCnt="4">
        <dgm:presLayoutVars>
          <dgm:bulletEnabled val="1"/>
        </dgm:presLayoutVars>
      </dgm:prSet>
      <dgm:spPr/>
    </dgm:pt>
  </dgm:ptLst>
  <dgm:cxnLst>
    <dgm:cxn modelId="{4C8B1A02-2F68-4FEB-B78C-5732EFA31417}" type="presOf" srcId="{814332CF-FCED-4C46-9DD2-0FC8563E28E6}" destId="{D6D40DA5-C0F7-49B6-864E-D092B029C70C}" srcOrd="0" destOrd="0" presId="urn:microsoft.com/office/officeart/2005/8/layout/list1"/>
    <dgm:cxn modelId="{4A710805-FCC9-4591-90F0-2F9F460F17D0}" type="presOf" srcId="{431998BA-49EC-4A0A-9F74-8D40FB9D098E}" destId="{3B7BF353-526E-4377-9E3F-A899AA3829A3}" srcOrd="1" destOrd="0" presId="urn:microsoft.com/office/officeart/2005/8/layout/list1"/>
    <dgm:cxn modelId="{681C211A-886D-45D7-8FE2-5D70A0A06F48}" srcId="{0557AF1F-89DE-4A7D-A809-7057071902B0}" destId="{A9C79756-3641-4E8E-B885-084DBF578540}" srcOrd="1" destOrd="0" parTransId="{A1584622-6CAC-4F4B-B93C-AFDA84143747}" sibTransId="{03832D8A-3742-450E-8B48-42270798B93F}"/>
    <dgm:cxn modelId="{E1172422-6118-4185-80E5-5A66EC580C39}" srcId="{0D5D0EE7-6E19-4935-ACD2-C18DBEB9F670}" destId="{8CADFBE5-20FE-4BE8-9323-666F1DA733BE}" srcOrd="0" destOrd="0" parTransId="{FBE9C61E-BF6C-4D27-8C1A-5F63E7995335}" sibTransId="{63B12946-AAC2-4E82-9543-D52BB2B6F8FE}"/>
    <dgm:cxn modelId="{22226D24-1044-4893-B019-5791382C8280}" type="presOf" srcId="{A9C79756-3641-4E8E-B885-084DBF578540}" destId="{8A26D2C2-0CDF-4AE0-907F-09E2B42280A2}" srcOrd="0" destOrd="0" presId="urn:microsoft.com/office/officeart/2005/8/layout/list1"/>
    <dgm:cxn modelId="{D4187E72-9124-467A-86C6-FD2FF1D22431}" type="presOf" srcId="{0557AF1F-89DE-4A7D-A809-7057071902B0}" destId="{FCB4E62F-455D-46F1-9B32-B32F9D2059BC}" srcOrd="0" destOrd="0" presId="urn:microsoft.com/office/officeart/2005/8/layout/list1"/>
    <dgm:cxn modelId="{1732C58B-525C-40F7-A37A-FF81A22E0973}" type="presOf" srcId="{0D5D0EE7-6E19-4935-ACD2-C18DBEB9F670}" destId="{FF44263D-8113-47E3-8CA0-7167F2A07403}" srcOrd="1" destOrd="0" presId="urn:microsoft.com/office/officeart/2005/8/layout/list1"/>
    <dgm:cxn modelId="{2852A090-E832-402D-9A99-FBB27C580F83}" srcId="{A9C79756-3641-4E8E-B885-084DBF578540}" destId="{415462F7-470B-4FB8-875B-E580F60F708A}" srcOrd="1" destOrd="0" parTransId="{23E10807-49FB-4F6C-9BD3-866CC13DCB13}" sibTransId="{CD1B1FA1-DDD2-440C-A9EE-2992F0E0933F}"/>
    <dgm:cxn modelId="{5C2B0794-DE0B-44BF-A64F-702914DD6317}" srcId="{0557AF1F-89DE-4A7D-A809-7057071902B0}" destId="{D50CA009-F803-46B6-869E-200D2C98F69F}" srcOrd="2" destOrd="0" parTransId="{464CEFA0-3743-465D-9AE2-E77D74133478}" sibTransId="{C8506DCD-543C-4792-86D9-5CE43E5E37DA}"/>
    <dgm:cxn modelId="{1A9735A8-C870-4D77-AAEE-D9D40E72CB16}" type="presOf" srcId="{431998BA-49EC-4A0A-9F74-8D40FB9D098E}" destId="{1E8CD385-B282-4C66-91CA-9F2F974F3F2A}" srcOrd="0" destOrd="0" presId="urn:microsoft.com/office/officeart/2005/8/layout/list1"/>
    <dgm:cxn modelId="{475637AA-9F72-496C-89BB-A12BEDC5CC02}" type="presOf" srcId="{0D5D0EE7-6E19-4935-ACD2-C18DBEB9F670}" destId="{72559D5F-5F98-4DDF-84A1-8DEEF38FBE13}" srcOrd="0" destOrd="0" presId="urn:microsoft.com/office/officeart/2005/8/layout/list1"/>
    <dgm:cxn modelId="{5A6775B7-5DF6-4BD2-8F2B-68726FA7D67F}" type="presOf" srcId="{BA4DF230-764F-441C-9698-052AC7A6A512}" destId="{935F1278-2126-4603-88B7-4202D263D469}" srcOrd="0" destOrd="0" presId="urn:microsoft.com/office/officeart/2005/8/layout/list1"/>
    <dgm:cxn modelId="{AA77D8C4-6361-43DC-9322-80903C600A99}" srcId="{A9C79756-3641-4E8E-B885-084DBF578540}" destId="{BA4DF230-764F-441C-9698-052AC7A6A512}" srcOrd="0" destOrd="0" parTransId="{BEF00186-FB60-4D19-9EC2-C9C3D29C0887}" sibTransId="{CF88AA9C-A9ED-43A4-8E8E-A31824936565}"/>
    <dgm:cxn modelId="{45EF9ECB-781D-4CF6-810B-D0745AC68734}" type="presOf" srcId="{7F3C0200-043C-4931-AA01-35C27CD07F3A}" destId="{26AA6C9E-7731-40AD-A3D3-473E46FFA8BB}" srcOrd="0" destOrd="0" presId="urn:microsoft.com/office/officeart/2005/8/layout/list1"/>
    <dgm:cxn modelId="{8ED9E9CF-EB4C-4369-9A9B-46999E8B1E60}" srcId="{431998BA-49EC-4A0A-9F74-8D40FB9D098E}" destId="{7F3C0200-043C-4931-AA01-35C27CD07F3A}" srcOrd="0" destOrd="0" parTransId="{9896B043-E102-48BB-BE96-8C85FBFCBEA4}" sibTransId="{E45A854C-5F42-464A-B2E1-6E88885E0B2D}"/>
    <dgm:cxn modelId="{A5F25FD6-89D0-428B-BF31-16C7987F7F61}" type="presOf" srcId="{8CADFBE5-20FE-4BE8-9323-666F1DA733BE}" destId="{6A16C411-6C2D-4E0D-8EAC-D8615BE5AC1C}" srcOrd="0" destOrd="0" presId="urn:microsoft.com/office/officeart/2005/8/layout/list1"/>
    <dgm:cxn modelId="{C89832D7-D75A-4AFA-91CF-30C24743696B}" type="presOf" srcId="{D50CA009-F803-46B6-869E-200D2C98F69F}" destId="{CF255F35-977E-4D97-87CB-EB0A45F28299}" srcOrd="1" destOrd="0" presId="urn:microsoft.com/office/officeart/2005/8/layout/list1"/>
    <dgm:cxn modelId="{FCB7A5E2-AAAA-4C65-A02A-459B27392489}" srcId="{0557AF1F-89DE-4A7D-A809-7057071902B0}" destId="{0D5D0EE7-6E19-4935-ACD2-C18DBEB9F670}" srcOrd="3" destOrd="0" parTransId="{4D8FF04A-B60A-4A27-BE68-59AA111F7C8A}" sibTransId="{E328C885-B9DD-4E24-8E46-7AFFDCF7B44A}"/>
    <dgm:cxn modelId="{B0655FE9-164D-40BD-A93F-7F2F19D44EC3}" srcId="{0557AF1F-89DE-4A7D-A809-7057071902B0}" destId="{431998BA-49EC-4A0A-9F74-8D40FB9D098E}" srcOrd="0" destOrd="0" parTransId="{64CFDEAF-DC90-4823-87A2-514864307E5E}" sibTransId="{2DD0CD3C-B1DD-4E83-B118-6CFAE449B5EE}"/>
    <dgm:cxn modelId="{394FF1F2-5C8B-4D3C-8E74-07B846BE30F3}" type="presOf" srcId="{D50CA009-F803-46B6-869E-200D2C98F69F}" destId="{9A08BB91-AFA9-420D-8ADE-5DD262843CE5}" srcOrd="0" destOrd="0" presId="urn:microsoft.com/office/officeart/2005/8/layout/list1"/>
    <dgm:cxn modelId="{A2D064F3-D318-4E31-A1F6-014A1E92AF15}" type="presOf" srcId="{415462F7-470B-4FB8-875B-E580F60F708A}" destId="{935F1278-2126-4603-88B7-4202D263D469}" srcOrd="0" destOrd="1" presId="urn:microsoft.com/office/officeart/2005/8/layout/list1"/>
    <dgm:cxn modelId="{3454A6F8-84EA-4AAD-A336-6D0778AEAEFF}" srcId="{D50CA009-F803-46B6-869E-200D2C98F69F}" destId="{814332CF-FCED-4C46-9DD2-0FC8563E28E6}" srcOrd="0" destOrd="0" parTransId="{11FA7E9D-8D6E-4040-8DF2-3AAB1DD6A5B3}" sibTransId="{1475D01B-EE2A-4B5E-B147-1B07991710EF}"/>
    <dgm:cxn modelId="{8C701FFD-44D8-4690-AC87-8A23752D9F2B}" type="presOf" srcId="{A9C79756-3641-4E8E-B885-084DBF578540}" destId="{D2809D40-87AC-40B5-87D5-2C31C4A03015}" srcOrd="1" destOrd="0" presId="urn:microsoft.com/office/officeart/2005/8/layout/list1"/>
    <dgm:cxn modelId="{6A32BA15-4F9C-479F-B566-AA2E21F49632}" type="presParOf" srcId="{FCB4E62F-455D-46F1-9B32-B32F9D2059BC}" destId="{4FD464CD-DAD7-4F71-816C-B52927BD2554}" srcOrd="0" destOrd="0" presId="urn:microsoft.com/office/officeart/2005/8/layout/list1"/>
    <dgm:cxn modelId="{844F95B4-A6B8-4094-B735-1BB0A1444340}" type="presParOf" srcId="{4FD464CD-DAD7-4F71-816C-B52927BD2554}" destId="{1E8CD385-B282-4C66-91CA-9F2F974F3F2A}" srcOrd="0" destOrd="0" presId="urn:microsoft.com/office/officeart/2005/8/layout/list1"/>
    <dgm:cxn modelId="{A1F8486E-D8F7-416D-8907-1682D1759ED9}" type="presParOf" srcId="{4FD464CD-DAD7-4F71-816C-B52927BD2554}" destId="{3B7BF353-526E-4377-9E3F-A899AA3829A3}" srcOrd="1" destOrd="0" presId="urn:microsoft.com/office/officeart/2005/8/layout/list1"/>
    <dgm:cxn modelId="{1F476464-B2B2-4EC9-94F1-74861CFE56BC}" type="presParOf" srcId="{FCB4E62F-455D-46F1-9B32-B32F9D2059BC}" destId="{95EF54E8-935A-42C9-8E4C-27086CECC13E}" srcOrd="1" destOrd="0" presId="urn:microsoft.com/office/officeart/2005/8/layout/list1"/>
    <dgm:cxn modelId="{C9D0D0FC-455F-4FD6-81D1-1E5290218310}" type="presParOf" srcId="{FCB4E62F-455D-46F1-9B32-B32F9D2059BC}" destId="{26AA6C9E-7731-40AD-A3D3-473E46FFA8BB}" srcOrd="2" destOrd="0" presId="urn:microsoft.com/office/officeart/2005/8/layout/list1"/>
    <dgm:cxn modelId="{83AAC6D5-CB26-4E7E-A033-427285F5EF4E}" type="presParOf" srcId="{FCB4E62F-455D-46F1-9B32-B32F9D2059BC}" destId="{954BB7DA-58D0-4B19-B42C-982F454CD174}" srcOrd="3" destOrd="0" presId="urn:microsoft.com/office/officeart/2005/8/layout/list1"/>
    <dgm:cxn modelId="{8AA4BBA7-941D-497E-9EB8-BAC00F4D2A2B}" type="presParOf" srcId="{FCB4E62F-455D-46F1-9B32-B32F9D2059BC}" destId="{C1E97917-FE3F-4688-85F8-AD7347F4E2F7}" srcOrd="4" destOrd="0" presId="urn:microsoft.com/office/officeart/2005/8/layout/list1"/>
    <dgm:cxn modelId="{105EA450-EF84-4748-BDFE-8C837A2D2225}" type="presParOf" srcId="{C1E97917-FE3F-4688-85F8-AD7347F4E2F7}" destId="{8A26D2C2-0CDF-4AE0-907F-09E2B42280A2}" srcOrd="0" destOrd="0" presId="urn:microsoft.com/office/officeart/2005/8/layout/list1"/>
    <dgm:cxn modelId="{135036E3-3263-4D5F-8E64-822C154F59E9}" type="presParOf" srcId="{C1E97917-FE3F-4688-85F8-AD7347F4E2F7}" destId="{D2809D40-87AC-40B5-87D5-2C31C4A03015}" srcOrd="1" destOrd="0" presId="urn:microsoft.com/office/officeart/2005/8/layout/list1"/>
    <dgm:cxn modelId="{85E5CC61-7C30-4554-93AC-BEE3988DC99E}" type="presParOf" srcId="{FCB4E62F-455D-46F1-9B32-B32F9D2059BC}" destId="{4C6953B1-C65B-44A4-A31B-D951A756BBBE}" srcOrd="5" destOrd="0" presId="urn:microsoft.com/office/officeart/2005/8/layout/list1"/>
    <dgm:cxn modelId="{905E20F0-DA0D-4AA5-B4B4-C0159C00883C}" type="presParOf" srcId="{FCB4E62F-455D-46F1-9B32-B32F9D2059BC}" destId="{935F1278-2126-4603-88B7-4202D263D469}" srcOrd="6" destOrd="0" presId="urn:microsoft.com/office/officeart/2005/8/layout/list1"/>
    <dgm:cxn modelId="{6E3616DA-2B98-4828-9E97-673276912754}" type="presParOf" srcId="{FCB4E62F-455D-46F1-9B32-B32F9D2059BC}" destId="{1DB9DAA2-A2C7-46D9-A925-5DBA1185FD44}" srcOrd="7" destOrd="0" presId="urn:microsoft.com/office/officeart/2005/8/layout/list1"/>
    <dgm:cxn modelId="{0C8D213A-1874-4E54-8823-11A010B8B967}" type="presParOf" srcId="{FCB4E62F-455D-46F1-9B32-B32F9D2059BC}" destId="{90A722A8-A26A-4734-9255-F2C4216EB195}" srcOrd="8" destOrd="0" presId="urn:microsoft.com/office/officeart/2005/8/layout/list1"/>
    <dgm:cxn modelId="{DBCF262D-A690-45F3-ADF2-F91BCC3580F2}" type="presParOf" srcId="{90A722A8-A26A-4734-9255-F2C4216EB195}" destId="{9A08BB91-AFA9-420D-8ADE-5DD262843CE5}" srcOrd="0" destOrd="0" presId="urn:microsoft.com/office/officeart/2005/8/layout/list1"/>
    <dgm:cxn modelId="{EA67F428-583D-491D-8FE0-2ACE6E3F097B}" type="presParOf" srcId="{90A722A8-A26A-4734-9255-F2C4216EB195}" destId="{CF255F35-977E-4D97-87CB-EB0A45F28299}" srcOrd="1" destOrd="0" presId="urn:microsoft.com/office/officeart/2005/8/layout/list1"/>
    <dgm:cxn modelId="{A198989A-5DC0-4A2C-97AA-381BA530FDB0}" type="presParOf" srcId="{FCB4E62F-455D-46F1-9B32-B32F9D2059BC}" destId="{A3766131-9469-44CA-B87C-33275361ACC9}" srcOrd="9" destOrd="0" presId="urn:microsoft.com/office/officeart/2005/8/layout/list1"/>
    <dgm:cxn modelId="{2F0EB1F6-7ED4-4361-93DA-CC4B864608D9}" type="presParOf" srcId="{FCB4E62F-455D-46F1-9B32-B32F9D2059BC}" destId="{D6D40DA5-C0F7-49B6-864E-D092B029C70C}" srcOrd="10" destOrd="0" presId="urn:microsoft.com/office/officeart/2005/8/layout/list1"/>
    <dgm:cxn modelId="{8D05ACC5-28DA-43DF-82D2-57C3A86C771D}" type="presParOf" srcId="{FCB4E62F-455D-46F1-9B32-B32F9D2059BC}" destId="{A7D82A84-39C1-41C2-BD3B-57AD6AFE9B5D}" srcOrd="11" destOrd="0" presId="urn:microsoft.com/office/officeart/2005/8/layout/list1"/>
    <dgm:cxn modelId="{8C5EA287-BE75-4296-A2FD-4AD1669B1F69}" type="presParOf" srcId="{FCB4E62F-455D-46F1-9B32-B32F9D2059BC}" destId="{6E7952AD-8EA1-4DAD-8C29-B7A6CE78F21C}" srcOrd="12" destOrd="0" presId="urn:microsoft.com/office/officeart/2005/8/layout/list1"/>
    <dgm:cxn modelId="{E7E5A318-CDE4-4392-970B-13DD2B5BB4DC}" type="presParOf" srcId="{6E7952AD-8EA1-4DAD-8C29-B7A6CE78F21C}" destId="{72559D5F-5F98-4DDF-84A1-8DEEF38FBE13}" srcOrd="0" destOrd="0" presId="urn:microsoft.com/office/officeart/2005/8/layout/list1"/>
    <dgm:cxn modelId="{39D1AC5D-6441-434D-9716-2DE96CF4B18A}" type="presParOf" srcId="{6E7952AD-8EA1-4DAD-8C29-B7A6CE78F21C}" destId="{FF44263D-8113-47E3-8CA0-7167F2A07403}" srcOrd="1" destOrd="0" presId="urn:microsoft.com/office/officeart/2005/8/layout/list1"/>
    <dgm:cxn modelId="{80C50826-E8CE-422A-88D4-58E7FFEBD2F0}" type="presParOf" srcId="{FCB4E62F-455D-46F1-9B32-B32F9D2059BC}" destId="{8582257F-BB11-4DB6-8726-FCE10001196C}" srcOrd="13" destOrd="0" presId="urn:microsoft.com/office/officeart/2005/8/layout/list1"/>
    <dgm:cxn modelId="{7A8F6311-DC4B-479F-9F23-C5F499003AFC}" type="presParOf" srcId="{FCB4E62F-455D-46F1-9B32-B32F9D2059BC}" destId="{6A16C411-6C2D-4E0D-8EAC-D8615BE5AC1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21B97B-69D9-45A7-96FC-9C2511CF0BD8}" type="doc">
      <dgm:prSet loTypeId="urn:microsoft.com/office/officeart/2005/8/layout/bProcess3" loCatId="process" qsTypeId="urn:microsoft.com/office/officeart/2005/8/quickstyle/simple1" qsCatId="simple" csTypeId="urn:microsoft.com/office/officeart/2005/8/colors/accent1_3" csCatId="accent1" phldr="1"/>
      <dgm:spPr/>
    </dgm:pt>
    <dgm:pt modelId="{2BB4A7A1-BC14-41AB-8D92-BB6208C185B8}">
      <dgm:prSet phldrT="[Text]"/>
      <dgm:spPr/>
      <dgm:t>
        <a:bodyPr/>
        <a:lstStyle/>
        <a:p>
          <a:r>
            <a:rPr lang="en-CA" dirty="0" err="1"/>
            <a:t>Jumpstars</a:t>
          </a:r>
          <a:endParaRPr lang="en-CA" dirty="0"/>
        </a:p>
      </dgm:t>
    </dgm:pt>
    <dgm:pt modelId="{D097D2CC-A642-4497-8DC6-DEC31E194E8D}" type="parTrans" cxnId="{C34B8A77-C2FB-4A89-8793-AE8A1840805E}">
      <dgm:prSet/>
      <dgm:spPr/>
      <dgm:t>
        <a:bodyPr/>
        <a:lstStyle/>
        <a:p>
          <a:endParaRPr lang="en-CA"/>
        </a:p>
      </dgm:t>
    </dgm:pt>
    <dgm:pt modelId="{76EFC85F-8C27-41F9-82FB-679792A34D82}" type="sibTrans" cxnId="{C34B8A77-C2FB-4A89-8793-AE8A1840805E}">
      <dgm:prSet/>
      <dgm:spPr/>
      <dgm:t>
        <a:bodyPr/>
        <a:lstStyle/>
        <a:p>
          <a:endParaRPr lang="en-CA"/>
        </a:p>
      </dgm:t>
    </dgm:pt>
    <dgm:pt modelId="{1F6948AE-4FFE-4247-B7BB-7201A07A687F}">
      <dgm:prSet phldrT="[Text]"/>
      <dgm:spPr/>
      <dgm:t>
        <a:bodyPr/>
        <a:lstStyle/>
        <a:p>
          <a:r>
            <a:rPr lang="en-CA" dirty="0"/>
            <a:t>Intermediates</a:t>
          </a:r>
        </a:p>
      </dgm:t>
    </dgm:pt>
    <dgm:pt modelId="{90344ADD-CCED-42F5-9099-4D07AFED5A68}" type="parTrans" cxnId="{95D59166-13B4-44C2-9BB3-1CEAD2364565}">
      <dgm:prSet/>
      <dgm:spPr/>
      <dgm:t>
        <a:bodyPr/>
        <a:lstStyle/>
        <a:p>
          <a:endParaRPr lang="en-CA"/>
        </a:p>
      </dgm:t>
    </dgm:pt>
    <dgm:pt modelId="{8C70C13C-0844-43C0-9D1C-F8862FEFA713}" type="sibTrans" cxnId="{95D59166-13B4-44C2-9BB3-1CEAD2364565}">
      <dgm:prSet/>
      <dgm:spPr/>
      <dgm:t>
        <a:bodyPr/>
        <a:lstStyle/>
        <a:p>
          <a:endParaRPr lang="en-CA"/>
        </a:p>
      </dgm:t>
    </dgm:pt>
    <dgm:pt modelId="{A4D9C02B-EFF3-4EE2-ADEC-066C08EE134B}">
      <dgm:prSet phldrT="[Text]"/>
      <dgm:spPr/>
      <dgm:t>
        <a:bodyPr/>
        <a:lstStyle/>
        <a:p>
          <a:r>
            <a:rPr lang="en-CA" dirty="0"/>
            <a:t>Seniors</a:t>
          </a:r>
        </a:p>
      </dgm:t>
    </dgm:pt>
    <dgm:pt modelId="{9931250E-A665-4675-943A-FF780D65DDA2}" type="parTrans" cxnId="{E6207B0B-8A70-4063-9AED-E3F723754EC1}">
      <dgm:prSet/>
      <dgm:spPr/>
      <dgm:t>
        <a:bodyPr/>
        <a:lstStyle/>
        <a:p>
          <a:endParaRPr lang="en-CA"/>
        </a:p>
      </dgm:t>
    </dgm:pt>
    <dgm:pt modelId="{80281563-D90F-4808-9882-603CEDDB5A66}" type="sibTrans" cxnId="{E6207B0B-8A70-4063-9AED-E3F723754EC1}">
      <dgm:prSet/>
      <dgm:spPr/>
      <dgm:t>
        <a:bodyPr/>
        <a:lstStyle/>
        <a:p>
          <a:endParaRPr lang="en-CA"/>
        </a:p>
      </dgm:t>
    </dgm:pt>
    <dgm:pt modelId="{ABB5B26E-D09F-470A-97E1-C6B32328FA00}">
      <dgm:prSet phldrT="[Text]"/>
      <dgm:spPr/>
      <dgm:t>
        <a:bodyPr/>
        <a:lstStyle/>
        <a:p>
          <a:r>
            <a:rPr lang="en-CA" dirty="0"/>
            <a:t>No </a:t>
          </a:r>
          <a:r>
            <a:rPr lang="en-CA" dirty="0" err="1"/>
            <a:t>PA’ing</a:t>
          </a:r>
          <a:endParaRPr lang="en-CA" dirty="0"/>
        </a:p>
      </dgm:t>
    </dgm:pt>
    <dgm:pt modelId="{95749B95-C32A-4EBB-A2A0-E86CCD987FAE}" type="parTrans" cxnId="{D8B34CA1-D60C-4D58-B27A-59B1C874D0D6}">
      <dgm:prSet/>
      <dgm:spPr/>
      <dgm:t>
        <a:bodyPr/>
        <a:lstStyle/>
        <a:p>
          <a:endParaRPr lang="en-CA"/>
        </a:p>
      </dgm:t>
    </dgm:pt>
    <dgm:pt modelId="{6D8A05DA-2F33-47D6-82F0-30C98739D3F5}" type="sibTrans" cxnId="{D8B34CA1-D60C-4D58-B27A-59B1C874D0D6}">
      <dgm:prSet/>
      <dgm:spPr/>
      <dgm:t>
        <a:bodyPr/>
        <a:lstStyle/>
        <a:p>
          <a:endParaRPr lang="en-CA"/>
        </a:p>
      </dgm:t>
    </dgm:pt>
    <dgm:pt modelId="{9ADA7D69-7749-4C24-A035-E98D3E5BAD43}">
      <dgm:prSet phldrT="[Text]"/>
      <dgm:spPr/>
      <dgm:t>
        <a:bodyPr/>
        <a:lstStyle/>
        <a:p>
          <a:r>
            <a:rPr lang="en-CA" dirty="0"/>
            <a:t>Juniors</a:t>
          </a:r>
        </a:p>
      </dgm:t>
    </dgm:pt>
    <dgm:pt modelId="{7B5750D0-8BDC-4A6A-87FF-37423391FAF6}" type="parTrans" cxnId="{4226F5DE-C6FD-40B8-993A-E8BEF21F3DAF}">
      <dgm:prSet/>
      <dgm:spPr/>
      <dgm:t>
        <a:bodyPr/>
        <a:lstStyle/>
        <a:p>
          <a:endParaRPr lang="en-CA"/>
        </a:p>
      </dgm:t>
    </dgm:pt>
    <dgm:pt modelId="{07EE4EB5-4004-47DD-B792-090D687AFFF5}" type="sibTrans" cxnId="{4226F5DE-C6FD-40B8-993A-E8BEF21F3DAF}">
      <dgm:prSet/>
      <dgm:spPr/>
      <dgm:t>
        <a:bodyPr/>
        <a:lstStyle/>
        <a:p>
          <a:endParaRPr lang="en-CA"/>
        </a:p>
      </dgm:t>
    </dgm:pt>
    <dgm:pt modelId="{971F4730-3984-4FCA-8B8D-9583EFFD91EE}">
      <dgm:prSet phldrT="[Text]"/>
      <dgm:spPr/>
      <dgm:t>
        <a:bodyPr/>
        <a:lstStyle/>
        <a:p>
          <a:r>
            <a:rPr lang="en-CA" dirty="0"/>
            <a:t>10 yrs and up</a:t>
          </a:r>
        </a:p>
      </dgm:t>
    </dgm:pt>
    <dgm:pt modelId="{D0CE9CBF-4572-4804-BB74-D31719DFD7D0}" type="parTrans" cxnId="{608B2E7C-E00E-4577-B744-C8F2B8BB44F5}">
      <dgm:prSet/>
      <dgm:spPr/>
      <dgm:t>
        <a:bodyPr/>
        <a:lstStyle/>
        <a:p>
          <a:endParaRPr lang="en-CA"/>
        </a:p>
      </dgm:t>
    </dgm:pt>
    <dgm:pt modelId="{F0DC23FC-7FF0-4F98-AA12-CDD0BF76CD4E}" type="sibTrans" cxnId="{608B2E7C-E00E-4577-B744-C8F2B8BB44F5}">
      <dgm:prSet/>
      <dgm:spPr/>
      <dgm:t>
        <a:bodyPr/>
        <a:lstStyle/>
        <a:p>
          <a:endParaRPr lang="en-CA"/>
        </a:p>
      </dgm:t>
    </dgm:pt>
    <dgm:pt modelId="{1783ABA2-92F9-459D-B8B1-85CFB7D940E9}">
      <dgm:prSet phldrT="[Text]"/>
      <dgm:spPr/>
      <dgm:t>
        <a:bodyPr/>
        <a:lstStyle/>
        <a:p>
          <a:r>
            <a:rPr lang="en-CA" dirty="0"/>
            <a:t>10 yrs and up</a:t>
          </a:r>
        </a:p>
      </dgm:t>
    </dgm:pt>
    <dgm:pt modelId="{9DE3B291-C79B-4A25-A3BA-D22EB2E3BBFB}" type="parTrans" cxnId="{AD58CF20-85B1-4980-810F-57AE4645C2A4}">
      <dgm:prSet/>
      <dgm:spPr/>
      <dgm:t>
        <a:bodyPr/>
        <a:lstStyle/>
        <a:p>
          <a:endParaRPr lang="en-CA"/>
        </a:p>
      </dgm:t>
    </dgm:pt>
    <dgm:pt modelId="{115E21C6-2442-40BF-868C-42E341B41318}" type="sibTrans" cxnId="{AD58CF20-85B1-4980-810F-57AE4645C2A4}">
      <dgm:prSet/>
      <dgm:spPr/>
      <dgm:t>
        <a:bodyPr/>
        <a:lstStyle/>
        <a:p>
          <a:endParaRPr lang="en-CA"/>
        </a:p>
      </dgm:t>
    </dgm:pt>
    <dgm:pt modelId="{46052DE3-D34B-4067-A258-E030276A08AD}">
      <dgm:prSet phldrT="[Text]"/>
      <dgm:spPr/>
      <dgm:t>
        <a:bodyPr/>
        <a:lstStyle/>
        <a:p>
          <a:r>
            <a:rPr lang="en-CA" dirty="0"/>
            <a:t>Intro to </a:t>
          </a:r>
          <a:r>
            <a:rPr lang="en-CA" dirty="0" err="1"/>
            <a:t>PA’ing</a:t>
          </a:r>
          <a:r>
            <a:rPr lang="en-CA" dirty="0"/>
            <a:t> levels</a:t>
          </a:r>
        </a:p>
      </dgm:t>
    </dgm:pt>
    <dgm:pt modelId="{C732A1B8-FE11-4A91-AD71-FAE144F7DC01}" type="parTrans" cxnId="{7CBB0177-485D-4039-89D3-D75A6A75B8FC}">
      <dgm:prSet/>
      <dgm:spPr/>
      <dgm:t>
        <a:bodyPr/>
        <a:lstStyle/>
        <a:p>
          <a:endParaRPr lang="en-CA"/>
        </a:p>
      </dgm:t>
    </dgm:pt>
    <dgm:pt modelId="{C001F3CD-A880-4C6F-9294-C53372D835ED}" type="sibTrans" cxnId="{7CBB0177-485D-4039-89D3-D75A6A75B8FC}">
      <dgm:prSet/>
      <dgm:spPr/>
      <dgm:t>
        <a:bodyPr/>
        <a:lstStyle/>
        <a:p>
          <a:endParaRPr lang="en-CA"/>
        </a:p>
      </dgm:t>
    </dgm:pt>
    <dgm:pt modelId="{6D6BCC7C-F77D-40BD-8A0B-DA5BEBFB095D}">
      <dgm:prSet phldrT="[Text]"/>
      <dgm:spPr/>
      <dgm:t>
        <a:bodyPr/>
        <a:lstStyle/>
        <a:p>
          <a:r>
            <a:rPr lang="en-CA" dirty="0"/>
            <a:t>All ages; no minimum age</a:t>
          </a:r>
        </a:p>
      </dgm:t>
    </dgm:pt>
    <dgm:pt modelId="{099FF172-364D-4ADE-A9F1-3FD503FB38D8}" type="parTrans" cxnId="{634D80B4-31AC-4B05-A704-F59FD1C0FD63}">
      <dgm:prSet/>
      <dgm:spPr/>
      <dgm:t>
        <a:bodyPr/>
        <a:lstStyle/>
        <a:p>
          <a:endParaRPr lang="en-CA"/>
        </a:p>
      </dgm:t>
    </dgm:pt>
    <dgm:pt modelId="{4294A561-04B5-4A1A-B6EB-08CDFC21A6B5}" type="sibTrans" cxnId="{634D80B4-31AC-4B05-A704-F59FD1C0FD63}">
      <dgm:prSet/>
      <dgm:spPr/>
      <dgm:t>
        <a:bodyPr/>
        <a:lstStyle/>
        <a:p>
          <a:endParaRPr lang="en-CA"/>
        </a:p>
      </dgm:t>
    </dgm:pt>
    <dgm:pt modelId="{667F43F8-BA25-4ADB-AAD2-D2CB2EE7FE30}">
      <dgm:prSet phldrT="[Text]"/>
      <dgm:spPr/>
      <dgm:t>
        <a:bodyPr/>
        <a:lstStyle/>
        <a:p>
          <a:r>
            <a:rPr lang="en-CA" dirty="0"/>
            <a:t>Training twice a year</a:t>
          </a:r>
        </a:p>
      </dgm:t>
    </dgm:pt>
    <dgm:pt modelId="{509F0E8E-45DB-4757-A8D1-065E5EA8AEE8}" type="parTrans" cxnId="{9CD71DC8-C83A-4187-BE0C-043037019DD0}">
      <dgm:prSet/>
      <dgm:spPr/>
      <dgm:t>
        <a:bodyPr/>
        <a:lstStyle/>
        <a:p>
          <a:endParaRPr lang="en-CA"/>
        </a:p>
      </dgm:t>
    </dgm:pt>
    <dgm:pt modelId="{996C2B8A-E637-453B-BB2F-E35A81D0B1C0}" type="sibTrans" cxnId="{9CD71DC8-C83A-4187-BE0C-043037019DD0}">
      <dgm:prSet/>
      <dgm:spPr/>
      <dgm:t>
        <a:bodyPr/>
        <a:lstStyle/>
        <a:p>
          <a:endParaRPr lang="en-CA"/>
        </a:p>
      </dgm:t>
    </dgm:pt>
    <dgm:pt modelId="{F72632D5-ED9B-42F4-86BC-9792B5F2CEB8}">
      <dgm:prSet phldrT="[Text]"/>
      <dgm:spPr/>
      <dgm:t>
        <a:bodyPr/>
        <a:lstStyle/>
        <a:p>
          <a:r>
            <a:rPr lang="en-CA" dirty="0"/>
            <a:t>Did you know that your </a:t>
          </a:r>
          <a:r>
            <a:rPr lang="en-CA" dirty="0" err="1"/>
            <a:t>Starskate</a:t>
          </a:r>
          <a:r>
            <a:rPr lang="en-CA" dirty="0"/>
            <a:t> </a:t>
          </a:r>
          <a:r>
            <a:rPr lang="en-CA" dirty="0" err="1"/>
            <a:t>Progams</a:t>
          </a:r>
          <a:r>
            <a:rPr lang="en-CA" dirty="0"/>
            <a:t> cost up to 3 times as much as charged</a:t>
          </a:r>
        </a:p>
      </dgm:t>
    </dgm:pt>
    <dgm:pt modelId="{40DD807C-8FFD-4ACF-BE10-216D03A124F6}" type="parTrans" cxnId="{3325BE76-A03A-4DFB-BF42-D5BACD98EBBF}">
      <dgm:prSet/>
      <dgm:spPr/>
      <dgm:t>
        <a:bodyPr/>
        <a:lstStyle/>
        <a:p>
          <a:endParaRPr lang="en-CA"/>
        </a:p>
      </dgm:t>
    </dgm:pt>
    <dgm:pt modelId="{AC4C4DEA-4EED-4357-B8C1-1575610CC776}" type="sibTrans" cxnId="{3325BE76-A03A-4DFB-BF42-D5BACD98EBBF}">
      <dgm:prSet/>
      <dgm:spPr/>
      <dgm:t>
        <a:bodyPr/>
        <a:lstStyle/>
        <a:p>
          <a:endParaRPr lang="en-CA"/>
        </a:p>
      </dgm:t>
    </dgm:pt>
    <dgm:pt modelId="{5AB7C65A-4693-4397-86A0-5A09E99D1E7D}">
      <dgm:prSet phldrT="[Text]"/>
      <dgm:spPr/>
      <dgm:t>
        <a:bodyPr/>
        <a:lstStyle/>
        <a:p>
          <a:r>
            <a:rPr lang="en-CA" dirty="0"/>
            <a:t>The PA Incentive helps us keep your fees down</a:t>
          </a:r>
        </a:p>
      </dgm:t>
    </dgm:pt>
    <dgm:pt modelId="{A79DAC5D-17F5-41DF-BFDC-7B74EF6AAF0C}" type="parTrans" cxnId="{1E52F480-BA0B-4604-B85D-8BE1ECB44335}">
      <dgm:prSet/>
      <dgm:spPr/>
      <dgm:t>
        <a:bodyPr/>
        <a:lstStyle/>
        <a:p>
          <a:endParaRPr lang="en-CA"/>
        </a:p>
      </dgm:t>
    </dgm:pt>
    <dgm:pt modelId="{ADB52885-75DC-4CE0-AC8B-AB07D8F25644}" type="sibTrans" cxnId="{1E52F480-BA0B-4604-B85D-8BE1ECB44335}">
      <dgm:prSet/>
      <dgm:spPr/>
      <dgm:t>
        <a:bodyPr/>
        <a:lstStyle/>
        <a:p>
          <a:endParaRPr lang="en-CA"/>
        </a:p>
      </dgm:t>
    </dgm:pt>
    <dgm:pt modelId="{D12A89B3-81F7-40B1-BD56-29C5A7B3B47F}" type="pres">
      <dgm:prSet presAssocID="{E821B97B-69D9-45A7-96FC-9C2511CF0BD8}" presName="Name0" presStyleCnt="0">
        <dgm:presLayoutVars>
          <dgm:dir/>
          <dgm:resizeHandles val="exact"/>
        </dgm:presLayoutVars>
      </dgm:prSet>
      <dgm:spPr/>
    </dgm:pt>
    <dgm:pt modelId="{F37231E3-8534-4571-9CC5-C1379CC4DE7F}" type="pres">
      <dgm:prSet presAssocID="{2BB4A7A1-BC14-41AB-8D92-BB6208C185B8}" presName="node" presStyleLbl="node1" presStyleIdx="0" presStyleCnt="7">
        <dgm:presLayoutVars>
          <dgm:bulletEnabled val="1"/>
        </dgm:presLayoutVars>
      </dgm:prSet>
      <dgm:spPr/>
    </dgm:pt>
    <dgm:pt modelId="{8F7EE0FC-39B4-4E4E-A32B-FDC1E647152A}" type="pres">
      <dgm:prSet presAssocID="{76EFC85F-8C27-41F9-82FB-679792A34D82}" presName="sibTrans" presStyleLbl="sibTrans1D1" presStyleIdx="0" presStyleCnt="6"/>
      <dgm:spPr/>
    </dgm:pt>
    <dgm:pt modelId="{DBAF5754-C58B-4CB6-A949-219B66A1CBB8}" type="pres">
      <dgm:prSet presAssocID="{76EFC85F-8C27-41F9-82FB-679792A34D82}" presName="connectorText" presStyleLbl="sibTrans1D1" presStyleIdx="0" presStyleCnt="6"/>
      <dgm:spPr/>
    </dgm:pt>
    <dgm:pt modelId="{0A8B5450-C4F3-4357-9935-417A8F825A9D}" type="pres">
      <dgm:prSet presAssocID="{9ADA7D69-7749-4C24-A035-E98D3E5BAD43}" presName="node" presStyleLbl="node1" presStyleIdx="1" presStyleCnt="7">
        <dgm:presLayoutVars>
          <dgm:bulletEnabled val="1"/>
        </dgm:presLayoutVars>
      </dgm:prSet>
      <dgm:spPr/>
    </dgm:pt>
    <dgm:pt modelId="{73A4D4B3-0895-4CE6-BCC6-DE317BA74259}" type="pres">
      <dgm:prSet presAssocID="{07EE4EB5-4004-47DD-B792-090D687AFFF5}" presName="sibTrans" presStyleLbl="sibTrans1D1" presStyleIdx="1" presStyleCnt="6"/>
      <dgm:spPr/>
    </dgm:pt>
    <dgm:pt modelId="{198317B4-117A-45DA-97EF-E61683DE7FFF}" type="pres">
      <dgm:prSet presAssocID="{07EE4EB5-4004-47DD-B792-090D687AFFF5}" presName="connectorText" presStyleLbl="sibTrans1D1" presStyleIdx="1" presStyleCnt="6"/>
      <dgm:spPr/>
    </dgm:pt>
    <dgm:pt modelId="{9798F758-CB60-4493-9024-71C36CDDA29D}" type="pres">
      <dgm:prSet presAssocID="{1F6948AE-4FFE-4247-B7BB-7201A07A687F}" presName="node" presStyleLbl="node1" presStyleIdx="2" presStyleCnt="7">
        <dgm:presLayoutVars>
          <dgm:bulletEnabled val="1"/>
        </dgm:presLayoutVars>
      </dgm:prSet>
      <dgm:spPr/>
    </dgm:pt>
    <dgm:pt modelId="{8ED73A17-BF06-4FE2-BBBD-603A762681BE}" type="pres">
      <dgm:prSet presAssocID="{8C70C13C-0844-43C0-9D1C-F8862FEFA713}" presName="sibTrans" presStyleLbl="sibTrans1D1" presStyleIdx="2" presStyleCnt="6"/>
      <dgm:spPr/>
    </dgm:pt>
    <dgm:pt modelId="{41E39DF6-C708-4F88-A572-FDBAFC9A4B5A}" type="pres">
      <dgm:prSet presAssocID="{8C70C13C-0844-43C0-9D1C-F8862FEFA713}" presName="connectorText" presStyleLbl="sibTrans1D1" presStyleIdx="2" presStyleCnt="6"/>
      <dgm:spPr/>
    </dgm:pt>
    <dgm:pt modelId="{8A016E63-BD1E-481A-AB08-ADC38AB02EAD}" type="pres">
      <dgm:prSet presAssocID="{A4D9C02B-EFF3-4EE2-ADEC-066C08EE134B}" presName="node" presStyleLbl="node1" presStyleIdx="3" presStyleCnt="7">
        <dgm:presLayoutVars>
          <dgm:bulletEnabled val="1"/>
        </dgm:presLayoutVars>
      </dgm:prSet>
      <dgm:spPr/>
    </dgm:pt>
    <dgm:pt modelId="{D23B2418-63A5-43DA-B9D8-457F0ADE239D}" type="pres">
      <dgm:prSet presAssocID="{80281563-D90F-4808-9882-603CEDDB5A66}" presName="sibTrans" presStyleLbl="sibTrans1D1" presStyleIdx="3" presStyleCnt="6"/>
      <dgm:spPr/>
    </dgm:pt>
    <dgm:pt modelId="{153C223F-A3B1-46FD-A42D-86FC0A8C5D69}" type="pres">
      <dgm:prSet presAssocID="{80281563-D90F-4808-9882-603CEDDB5A66}" presName="connectorText" presStyleLbl="sibTrans1D1" presStyleIdx="3" presStyleCnt="6"/>
      <dgm:spPr/>
    </dgm:pt>
    <dgm:pt modelId="{668C14CD-84F3-4A81-A691-95AA1EEE58B1}" type="pres">
      <dgm:prSet presAssocID="{667F43F8-BA25-4ADB-AAD2-D2CB2EE7FE30}" presName="node" presStyleLbl="node1" presStyleIdx="4" presStyleCnt="7">
        <dgm:presLayoutVars>
          <dgm:bulletEnabled val="1"/>
        </dgm:presLayoutVars>
      </dgm:prSet>
      <dgm:spPr/>
    </dgm:pt>
    <dgm:pt modelId="{7D952792-F5C1-4306-B840-C9D0B113D5D9}" type="pres">
      <dgm:prSet presAssocID="{996C2B8A-E637-453B-BB2F-E35A81D0B1C0}" presName="sibTrans" presStyleLbl="sibTrans1D1" presStyleIdx="4" presStyleCnt="6"/>
      <dgm:spPr/>
    </dgm:pt>
    <dgm:pt modelId="{AD7DFA52-1DBE-49C2-982C-E79DA94A4BBE}" type="pres">
      <dgm:prSet presAssocID="{996C2B8A-E637-453B-BB2F-E35A81D0B1C0}" presName="connectorText" presStyleLbl="sibTrans1D1" presStyleIdx="4" presStyleCnt="6"/>
      <dgm:spPr/>
    </dgm:pt>
    <dgm:pt modelId="{916CFF28-05C3-4852-A817-606AF9C84E30}" type="pres">
      <dgm:prSet presAssocID="{F72632D5-ED9B-42F4-86BC-9792B5F2CEB8}" presName="node" presStyleLbl="node1" presStyleIdx="5" presStyleCnt="7">
        <dgm:presLayoutVars>
          <dgm:bulletEnabled val="1"/>
        </dgm:presLayoutVars>
      </dgm:prSet>
      <dgm:spPr/>
    </dgm:pt>
    <dgm:pt modelId="{76E1A58F-0FEC-4807-AE72-FE914B8E3064}" type="pres">
      <dgm:prSet presAssocID="{AC4C4DEA-4EED-4357-B8C1-1575610CC776}" presName="sibTrans" presStyleLbl="sibTrans1D1" presStyleIdx="5" presStyleCnt="6"/>
      <dgm:spPr/>
    </dgm:pt>
    <dgm:pt modelId="{A9CB563C-38B2-4FCE-918E-ECDA68DC108B}" type="pres">
      <dgm:prSet presAssocID="{AC4C4DEA-4EED-4357-B8C1-1575610CC776}" presName="connectorText" presStyleLbl="sibTrans1D1" presStyleIdx="5" presStyleCnt="6"/>
      <dgm:spPr/>
    </dgm:pt>
    <dgm:pt modelId="{DB5A2F48-520C-4808-A137-218043D6A971}" type="pres">
      <dgm:prSet presAssocID="{5AB7C65A-4693-4397-86A0-5A09E99D1E7D}" presName="node" presStyleLbl="node1" presStyleIdx="6" presStyleCnt="7">
        <dgm:presLayoutVars>
          <dgm:bulletEnabled val="1"/>
        </dgm:presLayoutVars>
      </dgm:prSet>
      <dgm:spPr/>
    </dgm:pt>
  </dgm:ptLst>
  <dgm:cxnLst>
    <dgm:cxn modelId="{02C64F01-2AA9-4634-BD18-616A944B5C27}" type="presOf" srcId="{1F6948AE-4FFE-4247-B7BB-7201A07A687F}" destId="{9798F758-CB60-4493-9024-71C36CDDA29D}" srcOrd="0" destOrd="0" presId="urn:microsoft.com/office/officeart/2005/8/layout/bProcess3"/>
    <dgm:cxn modelId="{E6207B0B-8A70-4063-9AED-E3F723754EC1}" srcId="{E821B97B-69D9-45A7-96FC-9C2511CF0BD8}" destId="{A4D9C02B-EFF3-4EE2-ADEC-066C08EE134B}" srcOrd="3" destOrd="0" parTransId="{9931250E-A665-4675-943A-FF780D65DDA2}" sibTransId="{80281563-D90F-4808-9882-603CEDDB5A66}"/>
    <dgm:cxn modelId="{E381F30B-9221-450E-B23D-17138C4E201B}" type="presOf" srcId="{80281563-D90F-4808-9882-603CEDDB5A66}" destId="{153C223F-A3B1-46FD-A42D-86FC0A8C5D69}" srcOrd="1" destOrd="0" presId="urn:microsoft.com/office/officeart/2005/8/layout/bProcess3"/>
    <dgm:cxn modelId="{4B6B7B16-E6F9-4C7F-B6AF-A33CBD49FA58}" type="presOf" srcId="{AC4C4DEA-4EED-4357-B8C1-1575610CC776}" destId="{76E1A58F-0FEC-4807-AE72-FE914B8E3064}" srcOrd="0" destOrd="0" presId="urn:microsoft.com/office/officeart/2005/8/layout/bProcess3"/>
    <dgm:cxn modelId="{AD58CF20-85B1-4980-810F-57AE4645C2A4}" srcId="{1F6948AE-4FFE-4247-B7BB-7201A07A687F}" destId="{1783ABA2-92F9-459D-B8B1-85CFB7D940E9}" srcOrd="0" destOrd="0" parTransId="{9DE3B291-C79B-4A25-A3BA-D22EB2E3BBFB}" sibTransId="{115E21C6-2442-40BF-868C-42E341B41318}"/>
    <dgm:cxn modelId="{31633421-1C76-4A25-B179-EEE8FCEA141E}" type="presOf" srcId="{9ADA7D69-7749-4C24-A035-E98D3E5BAD43}" destId="{0A8B5450-C4F3-4357-9935-417A8F825A9D}" srcOrd="0" destOrd="0" presId="urn:microsoft.com/office/officeart/2005/8/layout/bProcess3"/>
    <dgm:cxn modelId="{42181C2A-74E2-4CF4-B0AC-0ED066445A94}" type="presOf" srcId="{996C2B8A-E637-453B-BB2F-E35A81D0B1C0}" destId="{7D952792-F5C1-4306-B840-C9D0B113D5D9}" srcOrd="0" destOrd="0" presId="urn:microsoft.com/office/officeart/2005/8/layout/bProcess3"/>
    <dgm:cxn modelId="{F4E25A2A-9052-4A7F-AD5E-796413E33682}" type="presOf" srcId="{A4D9C02B-EFF3-4EE2-ADEC-066C08EE134B}" destId="{8A016E63-BD1E-481A-AB08-ADC38AB02EAD}" srcOrd="0" destOrd="0" presId="urn:microsoft.com/office/officeart/2005/8/layout/bProcess3"/>
    <dgm:cxn modelId="{D6AAB92E-DE10-4426-8345-4B0E6CFF569F}" type="presOf" srcId="{AC4C4DEA-4EED-4357-B8C1-1575610CC776}" destId="{A9CB563C-38B2-4FCE-918E-ECDA68DC108B}" srcOrd="1" destOrd="0" presId="urn:microsoft.com/office/officeart/2005/8/layout/bProcess3"/>
    <dgm:cxn modelId="{AABB445D-5309-4FD0-BF62-5B3E91E68645}" type="presOf" srcId="{F72632D5-ED9B-42F4-86BC-9792B5F2CEB8}" destId="{916CFF28-05C3-4852-A817-606AF9C84E30}" srcOrd="0" destOrd="0" presId="urn:microsoft.com/office/officeart/2005/8/layout/bProcess3"/>
    <dgm:cxn modelId="{A0F74643-077B-48F0-9CC5-820B88E77044}" type="presOf" srcId="{07EE4EB5-4004-47DD-B792-090D687AFFF5}" destId="{73A4D4B3-0895-4CE6-BCC6-DE317BA74259}" srcOrd="0" destOrd="0" presId="urn:microsoft.com/office/officeart/2005/8/layout/bProcess3"/>
    <dgm:cxn modelId="{2EFE2B64-99A2-42F9-826A-A6A75339661C}" type="presOf" srcId="{971F4730-3984-4FCA-8B8D-9583EFFD91EE}" destId="{0A8B5450-C4F3-4357-9935-417A8F825A9D}" srcOrd="0" destOrd="1" presId="urn:microsoft.com/office/officeart/2005/8/layout/bProcess3"/>
    <dgm:cxn modelId="{95D59166-13B4-44C2-9BB3-1CEAD2364565}" srcId="{E821B97B-69D9-45A7-96FC-9C2511CF0BD8}" destId="{1F6948AE-4FFE-4247-B7BB-7201A07A687F}" srcOrd="2" destOrd="0" parTransId="{90344ADD-CCED-42F5-9099-4D07AFED5A68}" sibTransId="{8C70C13C-0844-43C0-9D1C-F8862FEFA713}"/>
    <dgm:cxn modelId="{60B76671-03DD-4FDD-8D2E-0B1A7E5A3275}" type="presOf" srcId="{46052DE3-D34B-4067-A258-E030276A08AD}" destId="{0A8B5450-C4F3-4357-9935-417A8F825A9D}" srcOrd="0" destOrd="2" presId="urn:microsoft.com/office/officeart/2005/8/layout/bProcess3"/>
    <dgm:cxn modelId="{9B9E8D71-5B8F-46CC-A329-884BC56D36B7}" type="presOf" srcId="{996C2B8A-E637-453B-BB2F-E35A81D0B1C0}" destId="{AD7DFA52-1DBE-49C2-982C-E79DA94A4BBE}" srcOrd="1" destOrd="0" presId="urn:microsoft.com/office/officeart/2005/8/layout/bProcess3"/>
    <dgm:cxn modelId="{E34AA151-2154-4488-AE0D-0EFE60714F3C}" type="presOf" srcId="{5AB7C65A-4693-4397-86A0-5A09E99D1E7D}" destId="{DB5A2F48-520C-4808-A137-218043D6A971}" srcOrd="0" destOrd="0" presId="urn:microsoft.com/office/officeart/2005/8/layout/bProcess3"/>
    <dgm:cxn modelId="{FE576354-FCA5-4F70-A19A-EDFB6E02D13A}" type="presOf" srcId="{8C70C13C-0844-43C0-9D1C-F8862FEFA713}" destId="{41E39DF6-C708-4F88-A572-FDBAFC9A4B5A}" srcOrd="1" destOrd="0" presId="urn:microsoft.com/office/officeart/2005/8/layout/bProcess3"/>
    <dgm:cxn modelId="{3325BE76-A03A-4DFB-BF42-D5BACD98EBBF}" srcId="{E821B97B-69D9-45A7-96FC-9C2511CF0BD8}" destId="{F72632D5-ED9B-42F4-86BC-9792B5F2CEB8}" srcOrd="5" destOrd="0" parTransId="{40DD807C-8FFD-4ACF-BE10-216D03A124F6}" sibTransId="{AC4C4DEA-4EED-4357-B8C1-1575610CC776}"/>
    <dgm:cxn modelId="{7CBB0177-485D-4039-89D3-D75A6A75B8FC}" srcId="{9ADA7D69-7749-4C24-A035-E98D3E5BAD43}" destId="{46052DE3-D34B-4067-A258-E030276A08AD}" srcOrd="1" destOrd="0" parTransId="{C732A1B8-FE11-4A91-AD71-FAE144F7DC01}" sibTransId="{C001F3CD-A880-4C6F-9294-C53372D835ED}"/>
    <dgm:cxn modelId="{C34B8A77-C2FB-4A89-8793-AE8A1840805E}" srcId="{E821B97B-69D9-45A7-96FC-9C2511CF0BD8}" destId="{2BB4A7A1-BC14-41AB-8D92-BB6208C185B8}" srcOrd="0" destOrd="0" parTransId="{D097D2CC-A642-4497-8DC6-DEC31E194E8D}" sibTransId="{76EFC85F-8C27-41F9-82FB-679792A34D82}"/>
    <dgm:cxn modelId="{608B2E7C-E00E-4577-B744-C8F2B8BB44F5}" srcId="{9ADA7D69-7749-4C24-A035-E98D3E5BAD43}" destId="{971F4730-3984-4FCA-8B8D-9583EFFD91EE}" srcOrd="0" destOrd="0" parTransId="{D0CE9CBF-4572-4804-BB74-D31719DFD7D0}" sibTransId="{F0DC23FC-7FF0-4F98-AA12-CDD0BF76CD4E}"/>
    <dgm:cxn modelId="{1E52F480-BA0B-4604-B85D-8BE1ECB44335}" srcId="{E821B97B-69D9-45A7-96FC-9C2511CF0BD8}" destId="{5AB7C65A-4693-4397-86A0-5A09E99D1E7D}" srcOrd="6" destOrd="0" parTransId="{A79DAC5D-17F5-41DF-BFDC-7B74EF6AAF0C}" sibTransId="{ADB52885-75DC-4CE0-AC8B-AB07D8F25644}"/>
    <dgm:cxn modelId="{F0CA9088-37C0-4D26-B49E-6893E9D5D6C4}" type="presOf" srcId="{80281563-D90F-4808-9882-603CEDDB5A66}" destId="{D23B2418-63A5-43DA-B9D8-457F0ADE239D}" srcOrd="0" destOrd="0" presId="urn:microsoft.com/office/officeart/2005/8/layout/bProcess3"/>
    <dgm:cxn modelId="{533D5A95-E34A-4631-A7D1-AE81172578AA}" type="presOf" srcId="{76EFC85F-8C27-41F9-82FB-679792A34D82}" destId="{DBAF5754-C58B-4CB6-A949-219B66A1CBB8}" srcOrd="1" destOrd="0" presId="urn:microsoft.com/office/officeart/2005/8/layout/bProcess3"/>
    <dgm:cxn modelId="{0A18EF97-2EC6-4AF3-9D37-BF289A7431ED}" type="presOf" srcId="{2BB4A7A1-BC14-41AB-8D92-BB6208C185B8}" destId="{F37231E3-8534-4571-9CC5-C1379CC4DE7F}" srcOrd="0" destOrd="0" presId="urn:microsoft.com/office/officeart/2005/8/layout/bProcess3"/>
    <dgm:cxn modelId="{C331B9A0-7CFC-4B99-A5CE-83F397623F65}" type="presOf" srcId="{1783ABA2-92F9-459D-B8B1-85CFB7D940E9}" destId="{9798F758-CB60-4493-9024-71C36CDDA29D}" srcOrd="0" destOrd="1" presId="urn:microsoft.com/office/officeart/2005/8/layout/bProcess3"/>
    <dgm:cxn modelId="{D8B34CA1-D60C-4D58-B27A-59B1C874D0D6}" srcId="{2BB4A7A1-BC14-41AB-8D92-BB6208C185B8}" destId="{ABB5B26E-D09F-470A-97E1-C6B32328FA00}" srcOrd="0" destOrd="0" parTransId="{95749B95-C32A-4EBB-A2A0-E86CCD987FAE}" sibTransId="{6D8A05DA-2F33-47D6-82F0-30C98739D3F5}"/>
    <dgm:cxn modelId="{FD9A96A2-349A-489F-8941-8DAE3A9F109F}" type="presOf" srcId="{ABB5B26E-D09F-470A-97E1-C6B32328FA00}" destId="{F37231E3-8534-4571-9CC5-C1379CC4DE7F}" srcOrd="0" destOrd="1" presId="urn:microsoft.com/office/officeart/2005/8/layout/bProcess3"/>
    <dgm:cxn modelId="{6AA96CAC-53C1-4B29-9A61-F3650F84791A}" type="presOf" srcId="{07EE4EB5-4004-47DD-B792-090D687AFFF5}" destId="{198317B4-117A-45DA-97EF-E61683DE7FFF}" srcOrd="1" destOrd="0" presId="urn:microsoft.com/office/officeart/2005/8/layout/bProcess3"/>
    <dgm:cxn modelId="{B2DE28B3-7F41-41C8-A8F5-ACA68461522D}" type="presOf" srcId="{76EFC85F-8C27-41F9-82FB-679792A34D82}" destId="{8F7EE0FC-39B4-4E4E-A32B-FDC1E647152A}" srcOrd="0" destOrd="0" presId="urn:microsoft.com/office/officeart/2005/8/layout/bProcess3"/>
    <dgm:cxn modelId="{634D80B4-31AC-4B05-A704-F59FD1C0FD63}" srcId="{A4D9C02B-EFF3-4EE2-ADEC-066C08EE134B}" destId="{6D6BCC7C-F77D-40BD-8A0B-DA5BEBFB095D}" srcOrd="0" destOrd="0" parTransId="{099FF172-364D-4ADE-A9F1-3FD503FB38D8}" sibTransId="{4294A561-04B5-4A1A-B6EB-08CDFC21A6B5}"/>
    <dgm:cxn modelId="{9CD71DC8-C83A-4187-BE0C-043037019DD0}" srcId="{E821B97B-69D9-45A7-96FC-9C2511CF0BD8}" destId="{667F43F8-BA25-4ADB-AAD2-D2CB2EE7FE30}" srcOrd="4" destOrd="0" parTransId="{509F0E8E-45DB-4757-A8D1-065E5EA8AEE8}" sibTransId="{996C2B8A-E637-453B-BB2F-E35A81D0B1C0}"/>
    <dgm:cxn modelId="{751C3AD7-6DAE-4C37-A137-7F68246C9683}" type="presOf" srcId="{667F43F8-BA25-4ADB-AAD2-D2CB2EE7FE30}" destId="{668C14CD-84F3-4A81-A691-95AA1EEE58B1}" srcOrd="0" destOrd="0" presId="urn:microsoft.com/office/officeart/2005/8/layout/bProcess3"/>
    <dgm:cxn modelId="{4226F5DE-C6FD-40B8-993A-E8BEF21F3DAF}" srcId="{E821B97B-69D9-45A7-96FC-9C2511CF0BD8}" destId="{9ADA7D69-7749-4C24-A035-E98D3E5BAD43}" srcOrd="1" destOrd="0" parTransId="{7B5750D0-8BDC-4A6A-87FF-37423391FAF6}" sibTransId="{07EE4EB5-4004-47DD-B792-090D687AFFF5}"/>
    <dgm:cxn modelId="{188E40E7-686C-409B-B0CE-02DBF6B8DC6A}" type="presOf" srcId="{8C70C13C-0844-43C0-9D1C-F8862FEFA713}" destId="{8ED73A17-BF06-4FE2-BBBD-603A762681BE}" srcOrd="0" destOrd="0" presId="urn:microsoft.com/office/officeart/2005/8/layout/bProcess3"/>
    <dgm:cxn modelId="{40EA9AEB-B8D6-4F83-9901-648F4463624F}" type="presOf" srcId="{6D6BCC7C-F77D-40BD-8A0B-DA5BEBFB095D}" destId="{8A016E63-BD1E-481A-AB08-ADC38AB02EAD}" srcOrd="0" destOrd="1" presId="urn:microsoft.com/office/officeart/2005/8/layout/bProcess3"/>
    <dgm:cxn modelId="{1CB3CCEC-5CED-4DDC-BBE7-B206796C37B9}" type="presOf" srcId="{E821B97B-69D9-45A7-96FC-9C2511CF0BD8}" destId="{D12A89B3-81F7-40B1-BD56-29C5A7B3B47F}" srcOrd="0" destOrd="0" presId="urn:microsoft.com/office/officeart/2005/8/layout/bProcess3"/>
    <dgm:cxn modelId="{5168AB02-5FDB-4C06-BB1E-5BEED2470147}" type="presParOf" srcId="{D12A89B3-81F7-40B1-BD56-29C5A7B3B47F}" destId="{F37231E3-8534-4571-9CC5-C1379CC4DE7F}" srcOrd="0" destOrd="0" presId="urn:microsoft.com/office/officeart/2005/8/layout/bProcess3"/>
    <dgm:cxn modelId="{726499D7-1877-42AC-BFB9-C1CE95AEA75F}" type="presParOf" srcId="{D12A89B3-81F7-40B1-BD56-29C5A7B3B47F}" destId="{8F7EE0FC-39B4-4E4E-A32B-FDC1E647152A}" srcOrd="1" destOrd="0" presId="urn:microsoft.com/office/officeart/2005/8/layout/bProcess3"/>
    <dgm:cxn modelId="{C897D228-8BE8-471F-838D-CEAF01385C56}" type="presParOf" srcId="{8F7EE0FC-39B4-4E4E-A32B-FDC1E647152A}" destId="{DBAF5754-C58B-4CB6-A949-219B66A1CBB8}" srcOrd="0" destOrd="0" presId="urn:microsoft.com/office/officeart/2005/8/layout/bProcess3"/>
    <dgm:cxn modelId="{A77B2953-E616-48A5-8200-3F99DB7F7FA5}" type="presParOf" srcId="{D12A89B3-81F7-40B1-BD56-29C5A7B3B47F}" destId="{0A8B5450-C4F3-4357-9935-417A8F825A9D}" srcOrd="2" destOrd="0" presId="urn:microsoft.com/office/officeart/2005/8/layout/bProcess3"/>
    <dgm:cxn modelId="{8A4EAB9E-2C91-4134-93B2-5AACF0E9C8AC}" type="presParOf" srcId="{D12A89B3-81F7-40B1-BD56-29C5A7B3B47F}" destId="{73A4D4B3-0895-4CE6-BCC6-DE317BA74259}" srcOrd="3" destOrd="0" presId="urn:microsoft.com/office/officeart/2005/8/layout/bProcess3"/>
    <dgm:cxn modelId="{25BE39E5-C13D-4C99-A93B-99E87CAFF540}" type="presParOf" srcId="{73A4D4B3-0895-4CE6-BCC6-DE317BA74259}" destId="{198317B4-117A-45DA-97EF-E61683DE7FFF}" srcOrd="0" destOrd="0" presId="urn:microsoft.com/office/officeart/2005/8/layout/bProcess3"/>
    <dgm:cxn modelId="{1CC766BD-290C-4523-8F06-815588434C85}" type="presParOf" srcId="{D12A89B3-81F7-40B1-BD56-29C5A7B3B47F}" destId="{9798F758-CB60-4493-9024-71C36CDDA29D}" srcOrd="4" destOrd="0" presId="urn:microsoft.com/office/officeart/2005/8/layout/bProcess3"/>
    <dgm:cxn modelId="{40431D94-6CFF-45A3-B374-2F2217F5180B}" type="presParOf" srcId="{D12A89B3-81F7-40B1-BD56-29C5A7B3B47F}" destId="{8ED73A17-BF06-4FE2-BBBD-603A762681BE}" srcOrd="5" destOrd="0" presId="urn:microsoft.com/office/officeart/2005/8/layout/bProcess3"/>
    <dgm:cxn modelId="{EA04FBFF-CF31-420E-9567-3A08FC52CE53}" type="presParOf" srcId="{8ED73A17-BF06-4FE2-BBBD-603A762681BE}" destId="{41E39DF6-C708-4F88-A572-FDBAFC9A4B5A}" srcOrd="0" destOrd="0" presId="urn:microsoft.com/office/officeart/2005/8/layout/bProcess3"/>
    <dgm:cxn modelId="{0ED8276D-150D-4EAD-BF0D-E27646113385}" type="presParOf" srcId="{D12A89B3-81F7-40B1-BD56-29C5A7B3B47F}" destId="{8A016E63-BD1E-481A-AB08-ADC38AB02EAD}" srcOrd="6" destOrd="0" presId="urn:microsoft.com/office/officeart/2005/8/layout/bProcess3"/>
    <dgm:cxn modelId="{744389A1-D0FE-4221-A10B-D4439B94F5C7}" type="presParOf" srcId="{D12A89B3-81F7-40B1-BD56-29C5A7B3B47F}" destId="{D23B2418-63A5-43DA-B9D8-457F0ADE239D}" srcOrd="7" destOrd="0" presId="urn:microsoft.com/office/officeart/2005/8/layout/bProcess3"/>
    <dgm:cxn modelId="{D31B1633-0524-4939-B595-EB0EBE107A65}" type="presParOf" srcId="{D23B2418-63A5-43DA-B9D8-457F0ADE239D}" destId="{153C223F-A3B1-46FD-A42D-86FC0A8C5D69}" srcOrd="0" destOrd="0" presId="urn:microsoft.com/office/officeart/2005/8/layout/bProcess3"/>
    <dgm:cxn modelId="{B4A04A92-8BD6-429F-9F56-2475F8EA0E47}" type="presParOf" srcId="{D12A89B3-81F7-40B1-BD56-29C5A7B3B47F}" destId="{668C14CD-84F3-4A81-A691-95AA1EEE58B1}" srcOrd="8" destOrd="0" presId="urn:microsoft.com/office/officeart/2005/8/layout/bProcess3"/>
    <dgm:cxn modelId="{0DD81EE2-2385-429E-882F-6EF5FC04D512}" type="presParOf" srcId="{D12A89B3-81F7-40B1-BD56-29C5A7B3B47F}" destId="{7D952792-F5C1-4306-B840-C9D0B113D5D9}" srcOrd="9" destOrd="0" presId="urn:microsoft.com/office/officeart/2005/8/layout/bProcess3"/>
    <dgm:cxn modelId="{CE1D4784-CC69-44F3-8D30-CBB47EDEF7BC}" type="presParOf" srcId="{7D952792-F5C1-4306-B840-C9D0B113D5D9}" destId="{AD7DFA52-1DBE-49C2-982C-E79DA94A4BBE}" srcOrd="0" destOrd="0" presId="urn:microsoft.com/office/officeart/2005/8/layout/bProcess3"/>
    <dgm:cxn modelId="{3C8E2C7D-2E02-42F6-AC59-CD383EC047C7}" type="presParOf" srcId="{D12A89B3-81F7-40B1-BD56-29C5A7B3B47F}" destId="{916CFF28-05C3-4852-A817-606AF9C84E30}" srcOrd="10" destOrd="0" presId="urn:microsoft.com/office/officeart/2005/8/layout/bProcess3"/>
    <dgm:cxn modelId="{E8C80D36-F241-4536-A87F-4D0E94C86566}" type="presParOf" srcId="{D12A89B3-81F7-40B1-BD56-29C5A7B3B47F}" destId="{76E1A58F-0FEC-4807-AE72-FE914B8E3064}" srcOrd="11" destOrd="0" presId="urn:microsoft.com/office/officeart/2005/8/layout/bProcess3"/>
    <dgm:cxn modelId="{DBD3073C-461A-44A2-BEA5-BDBAC4E54245}" type="presParOf" srcId="{76E1A58F-0FEC-4807-AE72-FE914B8E3064}" destId="{A9CB563C-38B2-4FCE-918E-ECDA68DC108B}" srcOrd="0" destOrd="0" presId="urn:microsoft.com/office/officeart/2005/8/layout/bProcess3"/>
    <dgm:cxn modelId="{D78885F7-F5A3-4611-865A-CD5DDA8B4C35}" type="presParOf" srcId="{D12A89B3-81F7-40B1-BD56-29C5A7B3B47F}" destId="{DB5A2F48-520C-4808-A137-218043D6A971}"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12E8-4746-4E80-A09E-D8963A2A9608}">
      <dsp:nvSpPr>
        <dsp:cNvPr id="0" name=""/>
        <dsp:cNvSpPr/>
      </dsp:nvSpPr>
      <dsp:spPr>
        <a:xfrm>
          <a:off x="0" y="244218"/>
          <a:ext cx="6544416" cy="100554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Your skaters are able to follow the </a:t>
          </a:r>
          <a:r>
            <a:rPr lang="en-CA" sz="1800" kern="1200" dirty="0" err="1"/>
            <a:t>Starskate</a:t>
          </a:r>
          <a:r>
            <a:rPr lang="en-CA" sz="1800" kern="1200" dirty="0"/>
            <a:t> or Podium Pathway</a:t>
          </a:r>
          <a:endParaRPr lang="en-US" sz="1800" kern="1200" dirty="0"/>
        </a:p>
      </dsp:txBody>
      <dsp:txXfrm>
        <a:off x="49087" y="293305"/>
        <a:ext cx="6446242" cy="907369"/>
      </dsp:txXfrm>
    </dsp:sp>
    <dsp:sp modelId="{C2374B16-70C9-4D2E-ABD3-3512B4E068DA}">
      <dsp:nvSpPr>
        <dsp:cNvPr id="0" name=""/>
        <dsp:cNvSpPr/>
      </dsp:nvSpPr>
      <dsp:spPr>
        <a:xfrm>
          <a:off x="0" y="1301601"/>
          <a:ext cx="6544416" cy="100554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Depending on your skating level you are in the learn-to-train or train-to-train level of Sport for Life Long-Term development in Sport</a:t>
          </a:r>
          <a:endParaRPr lang="en-US" sz="1800" kern="1200" dirty="0"/>
        </a:p>
      </dsp:txBody>
      <dsp:txXfrm>
        <a:off x="49087" y="1350688"/>
        <a:ext cx="6446242" cy="907369"/>
      </dsp:txXfrm>
    </dsp:sp>
    <dsp:sp modelId="{EC71120C-DE41-489A-8900-E9D1900F5F21}">
      <dsp:nvSpPr>
        <dsp:cNvPr id="0" name=""/>
        <dsp:cNvSpPr/>
      </dsp:nvSpPr>
      <dsp:spPr>
        <a:xfrm>
          <a:off x="0" y="2358984"/>
          <a:ext cx="6544416" cy="1005543"/>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When logged into your account with Skate Canada you can read more on Pathway choices</a:t>
          </a:r>
          <a:endParaRPr lang="en-US" sz="1800" kern="1200" dirty="0"/>
        </a:p>
      </dsp:txBody>
      <dsp:txXfrm>
        <a:off x="49087" y="2408071"/>
        <a:ext cx="6446242" cy="907369"/>
      </dsp:txXfrm>
    </dsp:sp>
    <dsp:sp modelId="{A83672E1-6EED-48A2-B43E-9C18FB60885B}">
      <dsp:nvSpPr>
        <dsp:cNvPr id="0" name=""/>
        <dsp:cNvSpPr/>
      </dsp:nvSpPr>
      <dsp:spPr>
        <a:xfrm>
          <a:off x="0" y="3416367"/>
          <a:ext cx="6544416" cy="100554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If you have not already, go to skatecanada.ca/members to create an account in your child’s name. This way you will be able to see their </a:t>
          </a:r>
          <a:r>
            <a:rPr lang="en-CA" sz="1800" kern="1200" dirty="0" err="1"/>
            <a:t>STARskate</a:t>
          </a:r>
          <a:r>
            <a:rPr lang="en-CA" sz="1800" kern="1200" dirty="0"/>
            <a:t> Achievements and follow their official progress.</a:t>
          </a:r>
          <a:endParaRPr lang="en-US" sz="1800" kern="1200" dirty="0"/>
        </a:p>
      </dsp:txBody>
      <dsp:txXfrm>
        <a:off x="49087" y="3465454"/>
        <a:ext cx="6446242" cy="907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A5C82-728B-45D9-A88F-1934285057C9}">
      <dsp:nvSpPr>
        <dsp:cNvPr id="0" name=""/>
        <dsp:cNvSpPr/>
      </dsp:nvSpPr>
      <dsp:spPr>
        <a:xfrm>
          <a:off x="0" y="0"/>
          <a:ext cx="575965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F52905A-E71C-45D4-BB99-B1F0689AF0FB}">
      <dsp:nvSpPr>
        <dsp:cNvPr id="0" name=""/>
        <dsp:cNvSpPr/>
      </dsp:nvSpPr>
      <dsp:spPr>
        <a:xfrm>
          <a:off x="0" y="0"/>
          <a:ext cx="5759656" cy="121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REMINDER</a:t>
          </a:r>
          <a:endParaRPr lang="en-US" sz="2000" kern="1200" dirty="0"/>
        </a:p>
      </dsp:txBody>
      <dsp:txXfrm>
        <a:off x="0" y="0"/>
        <a:ext cx="5759656" cy="1211741"/>
      </dsp:txXfrm>
    </dsp:sp>
    <dsp:sp modelId="{49FEC16A-9A1C-4D33-B00A-730D83CA58BD}">
      <dsp:nvSpPr>
        <dsp:cNvPr id="0" name=""/>
        <dsp:cNvSpPr/>
      </dsp:nvSpPr>
      <dsp:spPr>
        <a:xfrm>
          <a:off x="0" y="1211741"/>
          <a:ext cx="5759656" cy="0"/>
        </a:xfrm>
        <a:prstGeom prst="line">
          <a:avLst/>
        </a:prstGeom>
        <a:solidFill>
          <a:schemeClr val="accent5">
            <a:hueOff val="1006217"/>
            <a:satOff val="-7674"/>
            <a:lumOff val="-3399"/>
            <a:alphaOff val="0"/>
          </a:schemeClr>
        </a:solidFill>
        <a:ln w="19050" cap="flat" cmpd="sng" algn="ctr">
          <a:solidFill>
            <a:schemeClr val="accent5">
              <a:hueOff val="1006217"/>
              <a:satOff val="-7674"/>
              <a:lumOff val="-339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9D760E7-1106-4279-86E7-B5A6E097DBBE}">
      <dsp:nvSpPr>
        <dsp:cNvPr id="0" name=""/>
        <dsp:cNvSpPr/>
      </dsp:nvSpPr>
      <dsp:spPr>
        <a:xfrm>
          <a:off x="0" y="1211741"/>
          <a:ext cx="5759656" cy="121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If paying by CASH, you are still required to create and invoice and purchase the assessment on-line. Choose e-transfer and we will modify with receipt of payment</a:t>
          </a:r>
          <a:endParaRPr lang="en-US" sz="2000" kern="1200" dirty="0"/>
        </a:p>
      </dsp:txBody>
      <dsp:txXfrm>
        <a:off x="0" y="1211741"/>
        <a:ext cx="5759656" cy="1211741"/>
      </dsp:txXfrm>
    </dsp:sp>
    <dsp:sp modelId="{91F425D9-0259-4CEE-A7B9-8E6B7CFDE8A5}">
      <dsp:nvSpPr>
        <dsp:cNvPr id="0" name=""/>
        <dsp:cNvSpPr/>
      </dsp:nvSpPr>
      <dsp:spPr>
        <a:xfrm>
          <a:off x="0" y="2423483"/>
          <a:ext cx="5759656" cy="0"/>
        </a:xfrm>
        <a:prstGeom prst="line">
          <a:avLst/>
        </a:prstGeom>
        <a:solidFill>
          <a:schemeClr val="accent5">
            <a:hueOff val="2012434"/>
            <a:satOff val="-15348"/>
            <a:lumOff val="-6797"/>
            <a:alphaOff val="0"/>
          </a:schemeClr>
        </a:solidFill>
        <a:ln w="19050" cap="flat" cmpd="sng" algn="ctr">
          <a:solidFill>
            <a:schemeClr val="accent5">
              <a:hueOff val="2012434"/>
              <a:satOff val="-15348"/>
              <a:lumOff val="-679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B69BB3-7CD6-4887-9A99-8D87540DC3B9}">
      <dsp:nvSpPr>
        <dsp:cNvPr id="0" name=""/>
        <dsp:cNvSpPr/>
      </dsp:nvSpPr>
      <dsp:spPr>
        <a:xfrm>
          <a:off x="0" y="2423483"/>
          <a:ext cx="5759656" cy="121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INCLUDE SKATERS NAME AND ASSESSMENTS TAKING ON YOUR INVOICE</a:t>
          </a:r>
          <a:endParaRPr lang="en-US" sz="2000" kern="1200" dirty="0"/>
        </a:p>
      </dsp:txBody>
      <dsp:txXfrm>
        <a:off x="0" y="2423483"/>
        <a:ext cx="5759656" cy="1211741"/>
      </dsp:txXfrm>
    </dsp:sp>
    <dsp:sp modelId="{3DD09495-9D92-452D-8876-A37C1BB84F02}">
      <dsp:nvSpPr>
        <dsp:cNvPr id="0" name=""/>
        <dsp:cNvSpPr/>
      </dsp:nvSpPr>
      <dsp:spPr>
        <a:xfrm>
          <a:off x="0" y="3635225"/>
          <a:ext cx="5759656" cy="0"/>
        </a:xfrm>
        <a:prstGeom prst="line">
          <a:avLst/>
        </a:prstGeom>
        <a:solidFill>
          <a:schemeClr val="accent5">
            <a:hueOff val="3018651"/>
            <a:satOff val="-23022"/>
            <a:lumOff val="-10196"/>
            <a:alphaOff val="0"/>
          </a:schemeClr>
        </a:solidFill>
        <a:ln w="19050" cap="flat" cmpd="sng" algn="ctr">
          <a:solidFill>
            <a:schemeClr val="accent5">
              <a:hueOff val="3018651"/>
              <a:satOff val="-23022"/>
              <a:lumOff val="-1019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746D1B5-159B-447F-B888-0453AC1F4078}">
      <dsp:nvSpPr>
        <dsp:cNvPr id="0" name=""/>
        <dsp:cNvSpPr/>
      </dsp:nvSpPr>
      <dsp:spPr>
        <a:xfrm>
          <a:off x="0" y="3635225"/>
          <a:ext cx="5759656" cy="121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INCLUDE INVOICE NUMBER ON YOUR ENVELOPE PROVIDED BY THE COACH</a:t>
          </a:r>
        </a:p>
      </dsp:txBody>
      <dsp:txXfrm>
        <a:off x="0" y="3635225"/>
        <a:ext cx="5759656" cy="1211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51E9-7E47-425A-8F4C-A043299E8A75}">
      <dsp:nvSpPr>
        <dsp:cNvPr id="0" name=""/>
        <dsp:cNvSpPr/>
      </dsp:nvSpPr>
      <dsp:spPr>
        <a:xfrm>
          <a:off x="1632367" y="246064"/>
          <a:ext cx="3594688" cy="3594688"/>
        </a:xfrm>
        <a:prstGeom prst="pie">
          <a:avLst>
            <a:gd name="adj1" fmla="val 16200000"/>
            <a:gd name="adj2" fmla="val 1928571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dirty="0"/>
            <a:t>Encourage personal growth</a:t>
          </a:r>
        </a:p>
      </dsp:txBody>
      <dsp:txXfrm>
        <a:off x="3465230" y="588416"/>
        <a:ext cx="984259" cy="620511"/>
      </dsp:txXfrm>
    </dsp:sp>
    <dsp:sp modelId="{D875199D-E234-4662-82C0-A845D310834E}">
      <dsp:nvSpPr>
        <dsp:cNvPr id="0" name=""/>
        <dsp:cNvSpPr/>
      </dsp:nvSpPr>
      <dsp:spPr>
        <a:xfrm>
          <a:off x="1539504" y="438637"/>
          <a:ext cx="3594688" cy="3594688"/>
        </a:xfrm>
        <a:prstGeom prst="pie">
          <a:avLst>
            <a:gd name="adj1" fmla="val 19285716"/>
            <a:gd name="adj2" fmla="val 77142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Not to compare themselves with other skaters but use each other to motivate and support sportsmanship</a:t>
          </a:r>
        </a:p>
      </dsp:txBody>
      <dsp:txXfrm>
        <a:off x="4000154" y="1722454"/>
        <a:ext cx="1044171" cy="663305"/>
      </dsp:txXfrm>
    </dsp:sp>
    <dsp:sp modelId="{63D25A26-42A9-4A77-A092-BE66C953AF0F}">
      <dsp:nvSpPr>
        <dsp:cNvPr id="0" name=""/>
        <dsp:cNvSpPr/>
      </dsp:nvSpPr>
      <dsp:spPr>
        <a:xfrm>
          <a:off x="1539504" y="438637"/>
          <a:ext cx="3594688" cy="3594688"/>
        </a:xfrm>
        <a:prstGeom prst="pie">
          <a:avLst>
            <a:gd name="adj1" fmla="val 771428"/>
            <a:gd name="adj2" fmla="val 385714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Encourage proper etiquette on the ice. Respecting everyone’s right to train and not disrupt practice</a:t>
          </a:r>
        </a:p>
      </dsp:txBody>
      <dsp:txXfrm>
        <a:off x="3850375" y="2578333"/>
        <a:ext cx="941466" cy="684702"/>
      </dsp:txXfrm>
    </dsp:sp>
    <dsp:sp modelId="{CCE4B744-BACB-4876-A237-6D91E0AAC7D1}">
      <dsp:nvSpPr>
        <dsp:cNvPr id="0" name=""/>
        <dsp:cNvSpPr/>
      </dsp:nvSpPr>
      <dsp:spPr>
        <a:xfrm>
          <a:off x="1539504" y="438637"/>
          <a:ext cx="3594688" cy="3594688"/>
        </a:xfrm>
        <a:prstGeom prst="pie">
          <a:avLst>
            <a:gd name="adj1" fmla="val 3857226"/>
            <a:gd name="adj2" fmla="val 69428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a:t>Use their training time to the fullest</a:t>
          </a:r>
        </a:p>
      </dsp:txBody>
      <dsp:txXfrm>
        <a:off x="2855417" y="3263035"/>
        <a:ext cx="962862" cy="684702"/>
      </dsp:txXfrm>
    </dsp:sp>
    <dsp:sp modelId="{0317790D-E82E-4DB7-875D-EFB1E8393C39}">
      <dsp:nvSpPr>
        <dsp:cNvPr id="0" name=""/>
        <dsp:cNvSpPr/>
      </dsp:nvSpPr>
      <dsp:spPr>
        <a:xfrm>
          <a:off x="1539504" y="438637"/>
          <a:ext cx="3594688" cy="3594688"/>
        </a:xfrm>
        <a:prstGeom prst="pie">
          <a:avLst>
            <a:gd name="adj1" fmla="val 6942858"/>
            <a:gd name="adj2" fmla="val 1002857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Recognize that there are entry levels throughout the stages of figure skating. Believe in themselves</a:t>
          </a:r>
        </a:p>
      </dsp:txBody>
      <dsp:txXfrm>
        <a:off x="1881855" y="2578333"/>
        <a:ext cx="941466" cy="684702"/>
      </dsp:txXfrm>
    </dsp:sp>
    <dsp:sp modelId="{3CB299C7-87AD-4132-8B8E-3770377839BA}">
      <dsp:nvSpPr>
        <dsp:cNvPr id="0" name=""/>
        <dsp:cNvSpPr/>
      </dsp:nvSpPr>
      <dsp:spPr>
        <a:xfrm>
          <a:off x="1539504" y="438637"/>
          <a:ext cx="3594688" cy="3594688"/>
        </a:xfrm>
        <a:prstGeom prst="pie">
          <a:avLst>
            <a:gd name="adj1" fmla="val 10028574"/>
            <a:gd name="adj2" fmla="val 131142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dirty="0"/>
            <a:t>Healthy Eating</a:t>
          </a:r>
        </a:p>
      </dsp:txBody>
      <dsp:txXfrm>
        <a:off x="1629371" y="1722454"/>
        <a:ext cx="1044171" cy="663305"/>
      </dsp:txXfrm>
    </dsp:sp>
    <dsp:sp modelId="{7C93BC57-9899-4C94-934E-437FC4747C70}">
      <dsp:nvSpPr>
        <dsp:cNvPr id="0" name=""/>
        <dsp:cNvSpPr/>
      </dsp:nvSpPr>
      <dsp:spPr>
        <a:xfrm>
          <a:off x="1539504" y="438637"/>
          <a:ext cx="3594688" cy="3594688"/>
        </a:xfrm>
        <a:prstGeom prst="pie">
          <a:avLst>
            <a:gd name="adj1" fmla="val 13114284"/>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dirty="0"/>
            <a:t>Take advantage of opportunities outside of regular ice and off-ice times</a:t>
          </a:r>
        </a:p>
      </dsp:txBody>
      <dsp:txXfrm>
        <a:off x="2318353" y="780988"/>
        <a:ext cx="984259" cy="620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A6C9E-7731-40AD-A3D3-473E46FFA8BB}">
      <dsp:nvSpPr>
        <dsp:cNvPr id="0" name=""/>
        <dsp:cNvSpPr/>
      </dsp:nvSpPr>
      <dsp:spPr>
        <a:xfrm>
          <a:off x="0" y="325387"/>
          <a:ext cx="9915524"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If you haven’t reviewed, how can you follow?</a:t>
          </a:r>
        </a:p>
      </dsp:txBody>
      <dsp:txXfrm>
        <a:off x="0" y="325387"/>
        <a:ext cx="9915524" cy="637875"/>
      </dsp:txXfrm>
    </dsp:sp>
    <dsp:sp modelId="{3B7BF353-526E-4377-9E3F-A899AA3829A3}">
      <dsp:nvSpPr>
        <dsp:cNvPr id="0" name=""/>
        <dsp:cNvSpPr/>
      </dsp:nvSpPr>
      <dsp:spPr>
        <a:xfrm>
          <a:off x="495776" y="103987"/>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Policy links under Code of Conduct</a:t>
          </a:r>
        </a:p>
      </dsp:txBody>
      <dsp:txXfrm>
        <a:off x="517392" y="125603"/>
        <a:ext cx="6897635" cy="399568"/>
      </dsp:txXfrm>
    </dsp:sp>
    <dsp:sp modelId="{935F1278-2126-4603-88B7-4202D263D469}">
      <dsp:nvSpPr>
        <dsp:cNvPr id="0" name=""/>
        <dsp:cNvSpPr/>
      </dsp:nvSpPr>
      <dsp:spPr>
        <a:xfrm>
          <a:off x="0" y="1265662"/>
          <a:ext cx="9915524" cy="8741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Medical only once past the withdrawal date</a:t>
          </a:r>
        </a:p>
        <a:p>
          <a:pPr marL="114300" lvl="1" indent="-114300" algn="l" defTabSz="666750">
            <a:lnSpc>
              <a:spcPct val="90000"/>
            </a:lnSpc>
            <a:spcBef>
              <a:spcPct val="0"/>
            </a:spcBef>
            <a:spcAft>
              <a:spcPct val="15000"/>
            </a:spcAft>
            <a:buChar char="•"/>
          </a:pPr>
          <a:r>
            <a:rPr lang="en-CA" sz="1500" kern="1200" dirty="0"/>
            <a:t>No make-up or refunds for personal reasons </a:t>
          </a:r>
          <a:r>
            <a:rPr lang="en-CA" sz="1500" kern="1200" dirty="0" err="1"/>
            <a:t>ie</a:t>
          </a:r>
          <a:r>
            <a:rPr lang="en-CA" sz="1500" kern="1200" dirty="0"/>
            <a:t> holidays </a:t>
          </a:r>
          <a:r>
            <a:rPr lang="en-CA" sz="1500" kern="1200" dirty="0" err="1"/>
            <a:t>etc</a:t>
          </a:r>
          <a:r>
            <a:rPr lang="en-CA" sz="1500" kern="1200" dirty="0"/>
            <a:t> </a:t>
          </a:r>
        </a:p>
      </dsp:txBody>
      <dsp:txXfrm>
        <a:off x="0" y="1265662"/>
        <a:ext cx="9915524" cy="874125"/>
      </dsp:txXfrm>
    </dsp:sp>
    <dsp:sp modelId="{D2809D40-87AC-40B5-87D5-2C31C4A03015}">
      <dsp:nvSpPr>
        <dsp:cNvPr id="0" name=""/>
        <dsp:cNvSpPr/>
      </dsp:nvSpPr>
      <dsp:spPr>
        <a:xfrm>
          <a:off x="495776" y="1044262"/>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Refunds &amp; Credits</a:t>
          </a:r>
        </a:p>
      </dsp:txBody>
      <dsp:txXfrm>
        <a:off x="517392" y="1065878"/>
        <a:ext cx="6897635" cy="399568"/>
      </dsp:txXfrm>
    </dsp:sp>
    <dsp:sp modelId="{D6D40DA5-C0F7-49B6-864E-D092B029C70C}">
      <dsp:nvSpPr>
        <dsp:cNvPr id="0" name=""/>
        <dsp:cNvSpPr/>
      </dsp:nvSpPr>
      <dsp:spPr>
        <a:xfrm>
          <a:off x="0" y="2442187"/>
          <a:ext cx="9915524"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Review if skater is moving up to Juniors or your skater is 10yrs and older</a:t>
          </a:r>
        </a:p>
      </dsp:txBody>
      <dsp:txXfrm>
        <a:off x="0" y="2442187"/>
        <a:ext cx="9915524" cy="637875"/>
      </dsp:txXfrm>
    </dsp:sp>
    <dsp:sp modelId="{CF255F35-977E-4D97-87CB-EB0A45F28299}">
      <dsp:nvSpPr>
        <dsp:cNvPr id="0" name=""/>
        <dsp:cNvSpPr/>
      </dsp:nvSpPr>
      <dsp:spPr>
        <a:xfrm>
          <a:off x="495776" y="2220787"/>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PA Incentive under Volunteers</a:t>
          </a:r>
        </a:p>
      </dsp:txBody>
      <dsp:txXfrm>
        <a:off x="517392" y="2242403"/>
        <a:ext cx="6897635" cy="399568"/>
      </dsp:txXfrm>
    </dsp:sp>
    <dsp:sp modelId="{6A16C411-6C2D-4E0D-8EAC-D8615BE5AC1C}">
      <dsp:nvSpPr>
        <dsp:cNvPr id="0" name=""/>
        <dsp:cNvSpPr/>
      </dsp:nvSpPr>
      <dsp:spPr>
        <a:xfrm>
          <a:off x="0" y="3382462"/>
          <a:ext cx="9915524"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55" tIns="312420" rIns="769555" bIns="106680" numCol="1" spcCol="1270" anchor="t" anchorCtr="0">
          <a:noAutofit/>
        </a:bodyPr>
        <a:lstStyle/>
        <a:p>
          <a:pPr marL="114300" lvl="1" indent="-114300" algn="l" defTabSz="666750">
            <a:lnSpc>
              <a:spcPct val="90000"/>
            </a:lnSpc>
            <a:spcBef>
              <a:spcPct val="0"/>
            </a:spcBef>
            <a:spcAft>
              <a:spcPct val="15000"/>
            </a:spcAft>
            <a:buChar char="•"/>
          </a:pPr>
          <a:r>
            <a:rPr lang="en-CA" sz="1500" kern="1200" dirty="0"/>
            <a:t>Notifications</a:t>
          </a:r>
        </a:p>
      </dsp:txBody>
      <dsp:txXfrm>
        <a:off x="0" y="3382462"/>
        <a:ext cx="9915524" cy="637875"/>
      </dsp:txXfrm>
    </dsp:sp>
    <dsp:sp modelId="{FF44263D-8113-47E3-8CA0-7167F2A07403}">
      <dsp:nvSpPr>
        <dsp:cNvPr id="0" name=""/>
        <dsp:cNvSpPr/>
      </dsp:nvSpPr>
      <dsp:spPr>
        <a:xfrm>
          <a:off x="495776" y="3161062"/>
          <a:ext cx="6940867"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48" tIns="0" rIns="262348" bIns="0" numCol="1" spcCol="1270" anchor="ctr" anchorCtr="0">
          <a:noAutofit/>
        </a:bodyPr>
        <a:lstStyle/>
        <a:p>
          <a:pPr marL="0" lvl="0" indent="0" algn="l" defTabSz="666750">
            <a:lnSpc>
              <a:spcPct val="90000"/>
            </a:lnSpc>
            <a:spcBef>
              <a:spcPct val="0"/>
            </a:spcBef>
            <a:spcAft>
              <a:spcPct val="35000"/>
            </a:spcAft>
            <a:buNone/>
          </a:pPr>
          <a:r>
            <a:rPr lang="en-CA" sz="1500" kern="1200" dirty="0"/>
            <a:t>Cancelations</a:t>
          </a:r>
        </a:p>
      </dsp:txBody>
      <dsp:txXfrm>
        <a:off x="517392" y="3182678"/>
        <a:ext cx="6897635"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EE0FC-39B4-4E4E-A32B-FDC1E647152A}">
      <dsp:nvSpPr>
        <dsp:cNvPr id="0" name=""/>
        <dsp:cNvSpPr/>
      </dsp:nvSpPr>
      <dsp:spPr>
        <a:xfrm>
          <a:off x="2180626" y="1309340"/>
          <a:ext cx="470889" cy="91440"/>
        </a:xfrm>
        <a:custGeom>
          <a:avLst/>
          <a:gdLst/>
          <a:ahLst/>
          <a:cxnLst/>
          <a:rect l="0" t="0" r="0" b="0"/>
          <a:pathLst>
            <a:path>
              <a:moveTo>
                <a:pt x="0" y="45720"/>
              </a:moveTo>
              <a:lnTo>
                <a:pt x="470889"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2403534" y="1352553"/>
        <a:ext cx="25074" cy="5014"/>
      </dsp:txXfrm>
    </dsp:sp>
    <dsp:sp modelId="{F37231E3-8534-4571-9CC5-C1379CC4DE7F}">
      <dsp:nvSpPr>
        <dsp:cNvPr id="0" name=""/>
        <dsp:cNvSpPr/>
      </dsp:nvSpPr>
      <dsp:spPr>
        <a:xfrm>
          <a:off x="2035" y="700943"/>
          <a:ext cx="2180390" cy="130823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CA" sz="1600" kern="1200" dirty="0" err="1"/>
            <a:t>Jumpstars</a:t>
          </a:r>
          <a:endParaRPr lang="en-CA" sz="1600" kern="1200" dirty="0"/>
        </a:p>
        <a:p>
          <a:pPr marL="114300" lvl="1" indent="-114300" algn="l" defTabSz="533400">
            <a:lnSpc>
              <a:spcPct val="90000"/>
            </a:lnSpc>
            <a:spcBef>
              <a:spcPct val="0"/>
            </a:spcBef>
            <a:spcAft>
              <a:spcPct val="15000"/>
            </a:spcAft>
            <a:buChar char="•"/>
          </a:pPr>
          <a:r>
            <a:rPr lang="en-CA" sz="1200" kern="1200" dirty="0"/>
            <a:t>No </a:t>
          </a:r>
          <a:r>
            <a:rPr lang="en-CA" sz="1200" kern="1200" dirty="0" err="1"/>
            <a:t>PA’ing</a:t>
          </a:r>
          <a:endParaRPr lang="en-CA" sz="1200" kern="1200" dirty="0"/>
        </a:p>
      </dsp:txBody>
      <dsp:txXfrm>
        <a:off x="2035" y="700943"/>
        <a:ext cx="2180390" cy="1308234"/>
      </dsp:txXfrm>
    </dsp:sp>
    <dsp:sp modelId="{73A4D4B3-0895-4CE6-BCC6-DE317BA74259}">
      <dsp:nvSpPr>
        <dsp:cNvPr id="0" name=""/>
        <dsp:cNvSpPr/>
      </dsp:nvSpPr>
      <dsp:spPr>
        <a:xfrm>
          <a:off x="4862507" y="1309340"/>
          <a:ext cx="470889" cy="91440"/>
        </a:xfrm>
        <a:custGeom>
          <a:avLst/>
          <a:gdLst/>
          <a:ahLst/>
          <a:cxnLst/>
          <a:rect l="0" t="0" r="0" b="0"/>
          <a:pathLst>
            <a:path>
              <a:moveTo>
                <a:pt x="0" y="45720"/>
              </a:moveTo>
              <a:lnTo>
                <a:pt x="470889" y="45720"/>
              </a:lnTo>
            </a:path>
          </a:pathLst>
        </a:custGeom>
        <a:noFill/>
        <a:ln w="9525" cap="flat" cmpd="sng" algn="ctr">
          <a:solidFill>
            <a:schemeClr val="accent1">
              <a:shade val="90000"/>
              <a:hueOff val="3506"/>
              <a:satOff val="-9489"/>
              <a:lumOff val="66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5085414" y="1352553"/>
        <a:ext cx="25074" cy="5014"/>
      </dsp:txXfrm>
    </dsp:sp>
    <dsp:sp modelId="{0A8B5450-C4F3-4357-9935-417A8F825A9D}">
      <dsp:nvSpPr>
        <dsp:cNvPr id="0" name=""/>
        <dsp:cNvSpPr/>
      </dsp:nvSpPr>
      <dsp:spPr>
        <a:xfrm>
          <a:off x="2683916" y="700943"/>
          <a:ext cx="2180390" cy="1308234"/>
        </a:xfrm>
        <a:prstGeom prst="rect">
          <a:avLst/>
        </a:prstGeom>
        <a:solidFill>
          <a:schemeClr val="accent1">
            <a:shade val="80000"/>
            <a:hueOff val="2910"/>
            <a:satOff val="-8017"/>
            <a:lumOff val="58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CA" sz="1600" kern="1200" dirty="0"/>
            <a:t>Juniors</a:t>
          </a:r>
        </a:p>
        <a:p>
          <a:pPr marL="114300" lvl="1" indent="-114300" algn="l" defTabSz="533400">
            <a:lnSpc>
              <a:spcPct val="90000"/>
            </a:lnSpc>
            <a:spcBef>
              <a:spcPct val="0"/>
            </a:spcBef>
            <a:spcAft>
              <a:spcPct val="15000"/>
            </a:spcAft>
            <a:buChar char="•"/>
          </a:pPr>
          <a:r>
            <a:rPr lang="en-CA" sz="1200" kern="1200" dirty="0"/>
            <a:t>10 yrs and up</a:t>
          </a:r>
        </a:p>
        <a:p>
          <a:pPr marL="114300" lvl="1" indent="-114300" algn="l" defTabSz="533400">
            <a:lnSpc>
              <a:spcPct val="90000"/>
            </a:lnSpc>
            <a:spcBef>
              <a:spcPct val="0"/>
            </a:spcBef>
            <a:spcAft>
              <a:spcPct val="15000"/>
            </a:spcAft>
            <a:buChar char="•"/>
          </a:pPr>
          <a:r>
            <a:rPr lang="en-CA" sz="1200" kern="1200" dirty="0"/>
            <a:t>Intro to </a:t>
          </a:r>
          <a:r>
            <a:rPr lang="en-CA" sz="1200" kern="1200" dirty="0" err="1"/>
            <a:t>PA’ing</a:t>
          </a:r>
          <a:r>
            <a:rPr lang="en-CA" sz="1200" kern="1200" dirty="0"/>
            <a:t> levels</a:t>
          </a:r>
        </a:p>
      </dsp:txBody>
      <dsp:txXfrm>
        <a:off x="2683916" y="700943"/>
        <a:ext cx="2180390" cy="1308234"/>
      </dsp:txXfrm>
    </dsp:sp>
    <dsp:sp modelId="{8ED73A17-BF06-4FE2-BBBD-603A762681BE}">
      <dsp:nvSpPr>
        <dsp:cNvPr id="0" name=""/>
        <dsp:cNvSpPr/>
      </dsp:nvSpPr>
      <dsp:spPr>
        <a:xfrm>
          <a:off x="7544387" y="1309340"/>
          <a:ext cx="470889" cy="91440"/>
        </a:xfrm>
        <a:custGeom>
          <a:avLst/>
          <a:gdLst/>
          <a:ahLst/>
          <a:cxnLst/>
          <a:rect l="0" t="0" r="0" b="0"/>
          <a:pathLst>
            <a:path>
              <a:moveTo>
                <a:pt x="0" y="45720"/>
              </a:moveTo>
              <a:lnTo>
                <a:pt x="470889" y="45720"/>
              </a:lnTo>
            </a:path>
          </a:pathLst>
        </a:custGeom>
        <a:noFill/>
        <a:ln w="9525" cap="flat" cmpd="sng" algn="ctr">
          <a:solidFill>
            <a:schemeClr val="accent1">
              <a:shade val="90000"/>
              <a:hueOff val="7013"/>
              <a:satOff val="-18978"/>
              <a:lumOff val="133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7767295" y="1352553"/>
        <a:ext cx="25074" cy="5014"/>
      </dsp:txXfrm>
    </dsp:sp>
    <dsp:sp modelId="{9798F758-CB60-4493-9024-71C36CDDA29D}">
      <dsp:nvSpPr>
        <dsp:cNvPr id="0" name=""/>
        <dsp:cNvSpPr/>
      </dsp:nvSpPr>
      <dsp:spPr>
        <a:xfrm>
          <a:off x="5365796" y="700943"/>
          <a:ext cx="2180390" cy="1308234"/>
        </a:xfrm>
        <a:prstGeom prst="rect">
          <a:avLst/>
        </a:prstGeom>
        <a:solidFill>
          <a:schemeClr val="accent1">
            <a:shade val="80000"/>
            <a:hueOff val="5820"/>
            <a:satOff val="-16034"/>
            <a:lumOff val="117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CA" sz="1600" kern="1200" dirty="0"/>
            <a:t>Intermediates</a:t>
          </a:r>
        </a:p>
        <a:p>
          <a:pPr marL="114300" lvl="1" indent="-114300" algn="l" defTabSz="533400">
            <a:lnSpc>
              <a:spcPct val="90000"/>
            </a:lnSpc>
            <a:spcBef>
              <a:spcPct val="0"/>
            </a:spcBef>
            <a:spcAft>
              <a:spcPct val="15000"/>
            </a:spcAft>
            <a:buChar char="•"/>
          </a:pPr>
          <a:r>
            <a:rPr lang="en-CA" sz="1200" kern="1200" dirty="0"/>
            <a:t>10 yrs and up</a:t>
          </a:r>
        </a:p>
      </dsp:txBody>
      <dsp:txXfrm>
        <a:off x="5365796" y="700943"/>
        <a:ext cx="2180390" cy="1308234"/>
      </dsp:txXfrm>
    </dsp:sp>
    <dsp:sp modelId="{D23B2418-63A5-43DA-B9D8-457F0ADE239D}">
      <dsp:nvSpPr>
        <dsp:cNvPr id="0" name=""/>
        <dsp:cNvSpPr/>
      </dsp:nvSpPr>
      <dsp:spPr>
        <a:xfrm>
          <a:off x="1092230" y="2007378"/>
          <a:ext cx="8045642" cy="470889"/>
        </a:xfrm>
        <a:custGeom>
          <a:avLst/>
          <a:gdLst/>
          <a:ahLst/>
          <a:cxnLst/>
          <a:rect l="0" t="0" r="0" b="0"/>
          <a:pathLst>
            <a:path>
              <a:moveTo>
                <a:pt x="8045642" y="0"/>
              </a:moveTo>
              <a:lnTo>
                <a:pt x="8045642" y="252544"/>
              </a:lnTo>
              <a:lnTo>
                <a:pt x="0" y="252544"/>
              </a:lnTo>
              <a:lnTo>
                <a:pt x="0" y="470889"/>
              </a:lnTo>
            </a:path>
          </a:pathLst>
        </a:custGeom>
        <a:noFill/>
        <a:ln w="9525" cap="flat" cmpd="sng" algn="ctr">
          <a:solidFill>
            <a:schemeClr val="accent1">
              <a:shade val="90000"/>
              <a:hueOff val="10519"/>
              <a:satOff val="-28468"/>
              <a:lumOff val="199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4913520" y="2240315"/>
        <a:ext cx="403062" cy="5014"/>
      </dsp:txXfrm>
    </dsp:sp>
    <dsp:sp modelId="{8A016E63-BD1E-481A-AB08-ADC38AB02EAD}">
      <dsp:nvSpPr>
        <dsp:cNvPr id="0" name=""/>
        <dsp:cNvSpPr/>
      </dsp:nvSpPr>
      <dsp:spPr>
        <a:xfrm>
          <a:off x="8047677" y="700943"/>
          <a:ext cx="2180390" cy="1308234"/>
        </a:xfrm>
        <a:prstGeom prst="rect">
          <a:avLst/>
        </a:prstGeom>
        <a:solidFill>
          <a:schemeClr val="accent1">
            <a:shade val="80000"/>
            <a:hueOff val="8730"/>
            <a:satOff val="-24051"/>
            <a:lumOff val="176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CA" sz="1600" kern="1200" dirty="0"/>
            <a:t>Seniors</a:t>
          </a:r>
        </a:p>
        <a:p>
          <a:pPr marL="114300" lvl="1" indent="-114300" algn="l" defTabSz="533400">
            <a:lnSpc>
              <a:spcPct val="90000"/>
            </a:lnSpc>
            <a:spcBef>
              <a:spcPct val="0"/>
            </a:spcBef>
            <a:spcAft>
              <a:spcPct val="15000"/>
            </a:spcAft>
            <a:buChar char="•"/>
          </a:pPr>
          <a:r>
            <a:rPr lang="en-CA" sz="1200" kern="1200" dirty="0"/>
            <a:t>All ages; no minimum age</a:t>
          </a:r>
        </a:p>
      </dsp:txBody>
      <dsp:txXfrm>
        <a:off x="8047677" y="700943"/>
        <a:ext cx="2180390" cy="1308234"/>
      </dsp:txXfrm>
    </dsp:sp>
    <dsp:sp modelId="{7D952792-F5C1-4306-B840-C9D0B113D5D9}">
      <dsp:nvSpPr>
        <dsp:cNvPr id="0" name=""/>
        <dsp:cNvSpPr/>
      </dsp:nvSpPr>
      <dsp:spPr>
        <a:xfrm>
          <a:off x="2180626" y="3119065"/>
          <a:ext cx="470889" cy="91440"/>
        </a:xfrm>
        <a:custGeom>
          <a:avLst/>
          <a:gdLst/>
          <a:ahLst/>
          <a:cxnLst/>
          <a:rect l="0" t="0" r="0" b="0"/>
          <a:pathLst>
            <a:path>
              <a:moveTo>
                <a:pt x="0" y="45720"/>
              </a:moveTo>
              <a:lnTo>
                <a:pt x="470889" y="45720"/>
              </a:lnTo>
            </a:path>
          </a:pathLst>
        </a:custGeom>
        <a:noFill/>
        <a:ln w="9525" cap="flat" cmpd="sng" algn="ctr">
          <a:solidFill>
            <a:schemeClr val="accent1">
              <a:shade val="90000"/>
              <a:hueOff val="14026"/>
              <a:satOff val="-37957"/>
              <a:lumOff val="266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2403534" y="3162277"/>
        <a:ext cx="25074" cy="5014"/>
      </dsp:txXfrm>
    </dsp:sp>
    <dsp:sp modelId="{668C14CD-84F3-4A81-A691-95AA1EEE58B1}">
      <dsp:nvSpPr>
        <dsp:cNvPr id="0" name=""/>
        <dsp:cNvSpPr/>
      </dsp:nvSpPr>
      <dsp:spPr>
        <a:xfrm>
          <a:off x="2035" y="2510667"/>
          <a:ext cx="2180390" cy="1308234"/>
        </a:xfrm>
        <a:prstGeom prst="rect">
          <a:avLst/>
        </a:prstGeom>
        <a:solidFill>
          <a:schemeClr val="accent1">
            <a:shade val="80000"/>
            <a:hueOff val="11639"/>
            <a:satOff val="-32068"/>
            <a:lumOff val="235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kern="1200" dirty="0"/>
            <a:t>Training twice a year</a:t>
          </a:r>
        </a:p>
      </dsp:txBody>
      <dsp:txXfrm>
        <a:off x="2035" y="2510667"/>
        <a:ext cx="2180390" cy="1308234"/>
      </dsp:txXfrm>
    </dsp:sp>
    <dsp:sp modelId="{76E1A58F-0FEC-4807-AE72-FE914B8E3064}">
      <dsp:nvSpPr>
        <dsp:cNvPr id="0" name=""/>
        <dsp:cNvSpPr/>
      </dsp:nvSpPr>
      <dsp:spPr>
        <a:xfrm>
          <a:off x="4862507" y="3119065"/>
          <a:ext cx="470889" cy="91440"/>
        </a:xfrm>
        <a:custGeom>
          <a:avLst/>
          <a:gdLst/>
          <a:ahLst/>
          <a:cxnLst/>
          <a:rect l="0" t="0" r="0" b="0"/>
          <a:pathLst>
            <a:path>
              <a:moveTo>
                <a:pt x="0" y="45720"/>
              </a:moveTo>
              <a:lnTo>
                <a:pt x="470889" y="45720"/>
              </a:lnTo>
            </a:path>
          </a:pathLst>
        </a:custGeom>
        <a:noFill/>
        <a:ln w="9525" cap="flat" cmpd="sng" algn="ctr">
          <a:solidFill>
            <a:schemeClr val="accent1">
              <a:shade val="90000"/>
              <a:hueOff val="17532"/>
              <a:satOff val="-47446"/>
              <a:lumOff val="333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5085414" y="3162277"/>
        <a:ext cx="25074" cy="5014"/>
      </dsp:txXfrm>
    </dsp:sp>
    <dsp:sp modelId="{916CFF28-05C3-4852-A817-606AF9C84E30}">
      <dsp:nvSpPr>
        <dsp:cNvPr id="0" name=""/>
        <dsp:cNvSpPr/>
      </dsp:nvSpPr>
      <dsp:spPr>
        <a:xfrm>
          <a:off x="2683916" y="2510667"/>
          <a:ext cx="2180390" cy="1308234"/>
        </a:xfrm>
        <a:prstGeom prst="rect">
          <a:avLst/>
        </a:prstGeom>
        <a:solidFill>
          <a:schemeClr val="accent1">
            <a:shade val="80000"/>
            <a:hueOff val="14549"/>
            <a:satOff val="-40085"/>
            <a:lumOff val="2946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kern="1200" dirty="0"/>
            <a:t>Did you know that your </a:t>
          </a:r>
          <a:r>
            <a:rPr lang="en-CA" sz="1600" kern="1200" dirty="0" err="1"/>
            <a:t>Starskate</a:t>
          </a:r>
          <a:r>
            <a:rPr lang="en-CA" sz="1600" kern="1200" dirty="0"/>
            <a:t> </a:t>
          </a:r>
          <a:r>
            <a:rPr lang="en-CA" sz="1600" kern="1200" dirty="0" err="1"/>
            <a:t>Progams</a:t>
          </a:r>
          <a:r>
            <a:rPr lang="en-CA" sz="1600" kern="1200" dirty="0"/>
            <a:t> cost up to 3 times as much as charged</a:t>
          </a:r>
        </a:p>
      </dsp:txBody>
      <dsp:txXfrm>
        <a:off x="2683916" y="2510667"/>
        <a:ext cx="2180390" cy="1308234"/>
      </dsp:txXfrm>
    </dsp:sp>
    <dsp:sp modelId="{DB5A2F48-520C-4808-A137-218043D6A971}">
      <dsp:nvSpPr>
        <dsp:cNvPr id="0" name=""/>
        <dsp:cNvSpPr/>
      </dsp:nvSpPr>
      <dsp:spPr>
        <a:xfrm>
          <a:off x="5365796" y="2510667"/>
          <a:ext cx="2180390" cy="1308234"/>
        </a:xfrm>
        <a:prstGeom prst="rect">
          <a:avLst/>
        </a:prstGeom>
        <a:solidFill>
          <a:schemeClr val="accent1">
            <a:shade val="80000"/>
            <a:hueOff val="17459"/>
            <a:satOff val="-48102"/>
            <a:lumOff val="35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kern="1200" dirty="0"/>
            <a:t>The PA Incentive helps us keep your fees down</a:t>
          </a:r>
        </a:p>
      </dsp:txBody>
      <dsp:txXfrm>
        <a:off x="5365796" y="2510667"/>
        <a:ext cx="2180390" cy="13082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2637B58-87C1-446D-BDA9-B06F4BCF7782}" type="datetimeFigureOut">
              <a:rPr lang="en-US" smtClean="0"/>
              <a:t>10/2/2024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8AB70BE-1769-45B8-85A6-0C837432C7E6}"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654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88363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404359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680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35212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67025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1617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84456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453764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10/2/2024</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91715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20686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37B58-87C1-446D-BDA9-B06F4BCF7782}"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2672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81026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44508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37B58-87C1-446D-BDA9-B06F4BCF7782}"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7283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7B58-87C1-446D-BDA9-B06F4BCF7782}"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3245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10/2/2024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43099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7444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2637B58-87C1-446D-BDA9-B06F4BCF7782}" type="datetimeFigureOut">
              <a:rPr lang="en-US" smtClean="0"/>
              <a:pPr/>
              <a:t>10/2/2024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33626351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FB8FFAA-9442-4FA6-B0EC-369AE6A2B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Freeform 17">
            <a:extLst>
              <a:ext uri="{FF2B5EF4-FFF2-40B4-BE49-F238E27FC236}">
                <a16:creationId xmlns:a16="http://schemas.microsoft.com/office/drawing/2014/main" id="{C5A41A00-0593-4A97-9CA0-B0AE89F21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Freeform 21">
            <a:extLst>
              <a:ext uri="{FF2B5EF4-FFF2-40B4-BE49-F238E27FC236}">
                <a16:creationId xmlns:a16="http://schemas.microsoft.com/office/drawing/2014/main" id="{FCA51B5C-E7C6-405A-BA9F-6B5A96D7B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Freeform 20">
            <a:extLst>
              <a:ext uri="{FF2B5EF4-FFF2-40B4-BE49-F238E27FC236}">
                <a16:creationId xmlns:a16="http://schemas.microsoft.com/office/drawing/2014/main" id="{FABCB0C0-C191-42C2-9158-48485F7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Picture 3" descr="A blue and white logo&#10;&#10;Description automatically generated">
            <a:extLst>
              <a:ext uri="{FF2B5EF4-FFF2-40B4-BE49-F238E27FC236}">
                <a16:creationId xmlns:a16="http://schemas.microsoft.com/office/drawing/2014/main" id="{8926BE27-8132-FB75-2845-9BAAF374F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020000">
            <a:off x="367100" y="630071"/>
            <a:ext cx="10268396" cy="1925323"/>
          </a:xfrm>
          <a:prstGeom prst="rect">
            <a:avLst/>
          </a:prstGeom>
        </p:spPr>
      </p:pic>
      <p:sp>
        <p:nvSpPr>
          <p:cNvPr id="25" name="Freeform 19">
            <a:extLst>
              <a:ext uri="{FF2B5EF4-FFF2-40B4-BE49-F238E27FC236}">
                <a16:creationId xmlns:a16="http://schemas.microsoft.com/office/drawing/2014/main" id="{D2D09E6C-D6EC-4C7F-91ED-C81D537A0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CA"/>
          </a:p>
        </p:txBody>
      </p:sp>
      <p:sp>
        <p:nvSpPr>
          <p:cNvPr id="2" name="Title 1">
            <a:extLst>
              <a:ext uri="{FF2B5EF4-FFF2-40B4-BE49-F238E27FC236}">
                <a16:creationId xmlns:a16="http://schemas.microsoft.com/office/drawing/2014/main" id="{DCBD21E3-B5F2-D1BA-6FDA-A87E1CB50CE9}"/>
              </a:ext>
            </a:extLst>
          </p:cNvPr>
          <p:cNvSpPr>
            <a:spLocks noGrp="1"/>
          </p:cNvSpPr>
          <p:nvPr>
            <p:ph type="ctrTitle"/>
          </p:nvPr>
        </p:nvSpPr>
        <p:spPr>
          <a:xfrm rot="21420000">
            <a:off x="496980" y="3221623"/>
            <a:ext cx="10264470" cy="1250066"/>
          </a:xfrm>
        </p:spPr>
        <p:txBody>
          <a:bodyPr>
            <a:normAutofit fontScale="90000"/>
          </a:bodyPr>
          <a:lstStyle/>
          <a:p>
            <a:r>
              <a:rPr lang="en-CA" sz="5000" dirty="0">
                <a:solidFill>
                  <a:schemeClr val="bg1"/>
                </a:solidFill>
              </a:rPr>
              <a:t>INTERMEDIATE &amp; SENIOR PARENT MEETING</a:t>
            </a:r>
          </a:p>
        </p:txBody>
      </p:sp>
      <p:sp>
        <p:nvSpPr>
          <p:cNvPr id="26" name="5-Point Star 12">
            <a:extLst>
              <a:ext uri="{FF2B5EF4-FFF2-40B4-BE49-F238E27FC236}">
                <a16:creationId xmlns:a16="http://schemas.microsoft.com/office/drawing/2014/main" id="{3951E5EC-1DE3-40F0-897A-8618C6185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7837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Picture 4" descr="Vegetables and fruits in a row">
            <a:extLst>
              <a:ext uri="{FF2B5EF4-FFF2-40B4-BE49-F238E27FC236}">
                <a16:creationId xmlns:a16="http://schemas.microsoft.com/office/drawing/2014/main" id="{86CE032D-CBCF-030E-9794-C62AA06BAA5F}"/>
              </a:ext>
            </a:extLst>
          </p:cNvPr>
          <p:cNvPicPr>
            <a:picLocks noChangeAspect="1"/>
          </p:cNvPicPr>
          <p:nvPr/>
        </p:nvPicPr>
        <p:blipFill>
          <a:blip r:embed="rId4">
            <a:alphaModFix amt="43000"/>
          </a:blip>
          <a:srcRect t="18071" b="112"/>
          <a:stretch/>
        </p:blipFill>
        <p:spPr>
          <a:xfrm>
            <a:off x="20" y="10"/>
            <a:ext cx="11734780" cy="6408728"/>
          </a:xfrm>
          <a:prstGeom prst="rect">
            <a:avLst/>
          </a:prstGeom>
          <a:ln>
            <a:noFill/>
          </a:ln>
        </p:spPr>
      </p:pic>
      <p:sp>
        <p:nvSpPr>
          <p:cNvPr id="13"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CA"/>
          </a:p>
        </p:txBody>
      </p:sp>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685801" y="685800"/>
            <a:ext cx="10396882" cy="1151965"/>
          </a:xfrm>
        </p:spPr>
        <p:txBody>
          <a:bodyPr>
            <a:normAutofit/>
          </a:bodyPr>
          <a:lstStyle/>
          <a:p>
            <a:r>
              <a:rPr lang="en-CA"/>
              <a:t>NUTRITION</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685800" y="2063396"/>
            <a:ext cx="10394707" cy="3311189"/>
          </a:xfrm>
        </p:spPr>
        <p:txBody>
          <a:bodyPr>
            <a:normAutofit/>
          </a:bodyPr>
          <a:lstStyle/>
          <a:p>
            <a:pPr marL="0" indent="0">
              <a:buNone/>
            </a:pPr>
            <a:endParaRPr lang="en-CA" dirty="0"/>
          </a:p>
          <a:p>
            <a:endParaRPr lang="en-CA"/>
          </a:p>
        </p:txBody>
      </p:sp>
      <p:sp>
        <p:nvSpPr>
          <p:cNvPr id="15"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67870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E78-6CFF-6427-638D-AFE952C4DFC2}"/>
              </a:ext>
            </a:extLst>
          </p:cNvPr>
          <p:cNvSpPr>
            <a:spLocks noGrp="1"/>
          </p:cNvSpPr>
          <p:nvPr>
            <p:ph type="title"/>
          </p:nvPr>
        </p:nvSpPr>
        <p:spPr/>
        <p:txBody>
          <a:bodyPr/>
          <a:lstStyle/>
          <a:p>
            <a:r>
              <a:rPr lang="en-CA" dirty="0"/>
              <a:t>Terms and conditions</a:t>
            </a:r>
          </a:p>
        </p:txBody>
      </p:sp>
      <p:sp>
        <p:nvSpPr>
          <p:cNvPr id="3" name="Content Placeholder 2">
            <a:extLst>
              <a:ext uri="{FF2B5EF4-FFF2-40B4-BE49-F238E27FC236}">
                <a16:creationId xmlns:a16="http://schemas.microsoft.com/office/drawing/2014/main" id="{7BA4FD5B-759E-C7AE-E8CE-8EBDDB82B0DC}"/>
              </a:ext>
            </a:extLst>
          </p:cNvPr>
          <p:cNvSpPr>
            <a:spLocks noGrp="1"/>
          </p:cNvSpPr>
          <p:nvPr>
            <p:ph idx="1"/>
          </p:nvPr>
        </p:nvSpPr>
        <p:spPr>
          <a:xfrm>
            <a:off x="914400" y="1919674"/>
            <a:ext cx="9914860" cy="1329004"/>
          </a:xfrm>
        </p:spPr>
        <p:txBody>
          <a:bodyPr/>
          <a:lstStyle/>
          <a:p>
            <a:r>
              <a:rPr lang="en-CA" dirty="0"/>
              <a:t>Signed when registering</a:t>
            </a:r>
          </a:p>
          <a:p>
            <a:r>
              <a:rPr lang="en-CA" dirty="0"/>
              <a:t>You can also view by clicking on the link at the bottom of our home page</a:t>
            </a:r>
          </a:p>
        </p:txBody>
      </p:sp>
    </p:spTree>
    <p:extLst>
      <p:ext uri="{BB962C8B-B14F-4D97-AF65-F5344CB8AC3E}">
        <p14:creationId xmlns:p14="http://schemas.microsoft.com/office/powerpoint/2010/main" val="353985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E78-6CFF-6427-638D-AFE952C4DFC2}"/>
              </a:ext>
            </a:extLst>
          </p:cNvPr>
          <p:cNvSpPr>
            <a:spLocks noGrp="1"/>
          </p:cNvSpPr>
          <p:nvPr>
            <p:ph type="title"/>
          </p:nvPr>
        </p:nvSpPr>
        <p:spPr>
          <a:xfrm>
            <a:off x="915066" y="398644"/>
            <a:ext cx="9914859" cy="1329004"/>
          </a:xfrm>
        </p:spPr>
        <p:txBody>
          <a:bodyPr>
            <a:normAutofit/>
          </a:bodyPr>
          <a:lstStyle/>
          <a:p>
            <a:r>
              <a:rPr lang="en-CA" sz="3200" dirty="0"/>
              <a:t>Key areas to review in your Terms and conditions</a:t>
            </a:r>
          </a:p>
        </p:txBody>
      </p:sp>
      <p:graphicFrame>
        <p:nvGraphicFramePr>
          <p:cNvPr id="4" name="Content Placeholder 3">
            <a:extLst>
              <a:ext uri="{FF2B5EF4-FFF2-40B4-BE49-F238E27FC236}">
                <a16:creationId xmlns:a16="http://schemas.microsoft.com/office/drawing/2014/main" id="{78DE9D11-93AC-8C9E-D7D7-F4F93CBEAFE8}"/>
              </a:ext>
            </a:extLst>
          </p:cNvPr>
          <p:cNvGraphicFramePr>
            <a:graphicFrameLocks noGrp="1"/>
          </p:cNvGraphicFramePr>
          <p:nvPr>
            <p:ph idx="1"/>
            <p:extLst>
              <p:ext uri="{D42A27DB-BD31-4B8C-83A1-F6EECF244321}">
                <p14:modId xmlns:p14="http://schemas.microsoft.com/office/powerpoint/2010/main" val="58540951"/>
              </p:ext>
            </p:extLst>
          </p:nvPr>
        </p:nvGraphicFramePr>
        <p:xfrm>
          <a:off x="915066" y="1526096"/>
          <a:ext cx="9915525"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37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8000" b="-8000"/>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6FA9B-0A68-2B29-F6E0-8C0A1724EAC7}"/>
              </a:ext>
            </a:extLst>
          </p:cNvPr>
          <p:cNvSpPr>
            <a:spLocks noGrp="1"/>
          </p:cNvSpPr>
          <p:nvPr>
            <p:ph type="title"/>
          </p:nvPr>
        </p:nvSpPr>
        <p:spPr>
          <a:xfrm>
            <a:off x="699581" y="420624"/>
            <a:ext cx="10792837" cy="1151965"/>
          </a:xfrm>
        </p:spPr>
        <p:txBody>
          <a:bodyPr>
            <a:normAutofit fontScale="90000"/>
          </a:bodyPr>
          <a:lstStyle/>
          <a:p>
            <a:r>
              <a:rPr lang="en-CA" dirty="0">
                <a:solidFill>
                  <a:schemeClr val="tx1"/>
                </a:solidFill>
              </a:rPr>
              <a:t>Program assistants AND THE STARSKATE PROGRAM</a:t>
            </a:r>
          </a:p>
        </p:txBody>
      </p:sp>
      <p:graphicFrame>
        <p:nvGraphicFramePr>
          <p:cNvPr id="5" name="Diagram 4">
            <a:extLst>
              <a:ext uri="{FF2B5EF4-FFF2-40B4-BE49-F238E27FC236}">
                <a16:creationId xmlns:a16="http://schemas.microsoft.com/office/drawing/2014/main" id="{A70EFF4C-433C-7D76-C8DC-47FA54113D6B}"/>
              </a:ext>
            </a:extLst>
          </p:cNvPr>
          <p:cNvGraphicFramePr/>
          <p:nvPr>
            <p:extLst>
              <p:ext uri="{D42A27DB-BD31-4B8C-83A1-F6EECF244321}">
                <p14:modId xmlns:p14="http://schemas.microsoft.com/office/powerpoint/2010/main" val="3883113215"/>
              </p:ext>
            </p:extLst>
          </p:nvPr>
        </p:nvGraphicFramePr>
        <p:xfrm>
          <a:off x="312928" y="1917530"/>
          <a:ext cx="10230104" cy="4519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75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7C20A0-BD08-4315-BE42-56F2B41F8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7D5331-B093-4784-99E0-88AFBACF6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72000"/>
            <a:ext cx="12192000" cy="2286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138AABE2-F3E2-9F06-1313-C051A8F05189}"/>
              </a:ext>
            </a:extLst>
          </p:cNvPr>
          <p:cNvSpPr>
            <a:spLocks noGrp="1"/>
          </p:cNvSpPr>
          <p:nvPr>
            <p:ph type="title"/>
          </p:nvPr>
        </p:nvSpPr>
        <p:spPr>
          <a:xfrm>
            <a:off x="685800" y="4945678"/>
            <a:ext cx="10792837" cy="1151965"/>
          </a:xfrm>
        </p:spPr>
        <p:txBody>
          <a:bodyPr vert="horz" lIns="91440" tIns="45720" rIns="91440" bIns="45720" rtlCol="0" anchor="ctr">
            <a:normAutofit/>
          </a:bodyPr>
          <a:lstStyle/>
          <a:p>
            <a:pPr>
              <a:lnSpc>
                <a:spcPct val="90000"/>
              </a:lnSpc>
            </a:pPr>
            <a:r>
              <a:rPr lang="en-US" sz="5400">
                <a:solidFill>
                  <a:srgbClr val="FFFFFF"/>
                </a:solidFill>
              </a:rPr>
              <a:t>Lead by example</a:t>
            </a:r>
          </a:p>
        </p:txBody>
      </p:sp>
      <p:pic>
        <p:nvPicPr>
          <p:cNvPr id="5" name="Content Placeholder 4" descr="A group of hands holding up colorful letters&#10;&#10;Description automatically generated">
            <a:extLst>
              <a:ext uri="{FF2B5EF4-FFF2-40B4-BE49-F238E27FC236}">
                <a16:creationId xmlns:a16="http://schemas.microsoft.com/office/drawing/2014/main" id="{29FFF8F0-04E3-5F16-D0F3-5551AA08AC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618" y="1413139"/>
            <a:ext cx="4931275" cy="2108120"/>
          </a:xfrm>
          <a:prstGeom prst="rect">
            <a:avLst/>
          </a:prstGeom>
        </p:spPr>
      </p:pic>
      <p:sp>
        <p:nvSpPr>
          <p:cNvPr id="6" name="TextBox 5">
            <a:extLst>
              <a:ext uri="{FF2B5EF4-FFF2-40B4-BE49-F238E27FC236}">
                <a16:creationId xmlns:a16="http://schemas.microsoft.com/office/drawing/2014/main" id="{C1D16721-868C-AFF5-FC8D-8148CF27183E}"/>
              </a:ext>
            </a:extLst>
          </p:cNvPr>
          <p:cNvSpPr txBox="1"/>
          <p:nvPr/>
        </p:nvSpPr>
        <p:spPr>
          <a:xfrm>
            <a:off x="6092190" y="674369"/>
            <a:ext cx="5386447" cy="3510952"/>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60000"/>
            </a:pPr>
            <a:r>
              <a:rPr lang="en-US" cap="all" dirty="0"/>
              <a:t>Our club….Your Club….is a community.</a:t>
            </a:r>
          </a:p>
          <a:p>
            <a:pPr defTabSz="914400">
              <a:lnSpc>
                <a:spcPct val="120000"/>
              </a:lnSpc>
              <a:spcAft>
                <a:spcPts val="600"/>
              </a:spcAft>
              <a:buClr>
                <a:schemeClr val="accent1"/>
              </a:buClr>
              <a:buSzPct val="160000"/>
            </a:pPr>
            <a:r>
              <a:rPr lang="en-US" cap="all" dirty="0" err="1"/>
              <a:t>Starskaters</a:t>
            </a:r>
            <a:r>
              <a:rPr lang="en-US" cap="all" dirty="0"/>
              <a:t> assist as program assistants on </a:t>
            </a:r>
            <a:r>
              <a:rPr lang="en-US" cap="all" dirty="0" err="1"/>
              <a:t>Canskate</a:t>
            </a:r>
            <a:endParaRPr lang="en-US" cap="all" dirty="0"/>
          </a:p>
          <a:p>
            <a:pPr defTabSz="914400">
              <a:lnSpc>
                <a:spcPct val="120000"/>
              </a:lnSpc>
              <a:spcAft>
                <a:spcPts val="600"/>
              </a:spcAft>
              <a:buClr>
                <a:schemeClr val="accent1"/>
              </a:buClr>
              <a:buSzPct val="160000"/>
            </a:pPr>
            <a:r>
              <a:rPr lang="en-US" cap="all" dirty="0"/>
              <a:t>We need you, the adults also.  You can sit on the board and learn more about your child’s sport and program, you can help at events, you can help on theme days. Consider joining us today in anyway you can.</a:t>
            </a:r>
          </a:p>
        </p:txBody>
      </p:sp>
    </p:spTree>
    <p:extLst>
      <p:ext uri="{BB962C8B-B14F-4D97-AF65-F5344CB8AC3E}">
        <p14:creationId xmlns:p14="http://schemas.microsoft.com/office/powerpoint/2010/main" val="308234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Picture 4" descr="Empty calendar with pencil">
            <a:extLst>
              <a:ext uri="{FF2B5EF4-FFF2-40B4-BE49-F238E27FC236}">
                <a16:creationId xmlns:a16="http://schemas.microsoft.com/office/drawing/2014/main" id="{DDAE7301-98D8-610E-77B1-12343D22C45A}"/>
              </a:ext>
            </a:extLst>
          </p:cNvPr>
          <p:cNvPicPr>
            <a:picLocks noChangeAspect="1"/>
          </p:cNvPicPr>
          <p:nvPr/>
        </p:nvPicPr>
        <p:blipFill rotWithShape="1">
          <a:blip r:embed="rId4">
            <a:alphaModFix amt="43000"/>
          </a:blip>
          <a:srcRect t="18183"/>
          <a:stretch/>
        </p:blipFill>
        <p:spPr>
          <a:xfrm>
            <a:off x="20" y="10"/>
            <a:ext cx="11734780" cy="6408728"/>
          </a:xfrm>
          <a:prstGeom prst="rect">
            <a:avLst/>
          </a:prstGeom>
          <a:ln>
            <a:noFill/>
          </a:ln>
        </p:spPr>
      </p:pic>
      <p:sp>
        <p:nvSpPr>
          <p:cNvPr id="14"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CA"/>
          </a:p>
        </p:txBody>
      </p:sp>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685801" y="685800"/>
            <a:ext cx="10396882" cy="1151965"/>
          </a:xfrm>
        </p:spPr>
        <p:txBody>
          <a:bodyPr>
            <a:normAutofit/>
          </a:bodyPr>
          <a:lstStyle/>
          <a:p>
            <a:r>
              <a:rPr lang="en-CA"/>
              <a:t>Reminders</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685800" y="2063396"/>
            <a:ext cx="10394707" cy="3311189"/>
          </a:xfrm>
        </p:spPr>
        <p:txBody>
          <a:bodyPr>
            <a:normAutofit/>
          </a:bodyPr>
          <a:lstStyle/>
          <a:p>
            <a:r>
              <a:rPr lang="en-CA" b="1"/>
              <a:t>THE CALENDAR tab </a:t>
            </a:r>
            <a:r>
              <a:rPr lang="en-CA"/>
              <a:t>in your account </a:t>
            </a:r>
          </a:p>
          <a:p>
            <a:pPr lvl="1"/>
            <a:r>
              <a:rPr lang="en-CA"/>
              <a:t>will show all your registered skating days, events etc. </a:t>
            </a:r>
          </a:p>
          <a:p>
            <a:pPr lvl="1"/>
            <a:r>
              <a:rPr lang="en-CA"/>
              <a:t>This is the best “go-to”.  It the event of any changes, it will show here first.</a:t>
            </a:r>
          </a:p>
          <a:p>
            <a:r>
              <a:rPr lang="en-CA"/>
              <a:t>Off-ice classes are included in your registration and an important part of a skater’s training.  If possible ,please bring a yoga mat, skipping rope, running shoes and a water bottle. A “spinner” is also very useful.</a:t>
            </a:r>
          </a:p>
          <a:p>
            <a:pPr marL="0" indent="0">
              <a:buNone/>
            </a:pPr>
            <a:endParaRPr lang="en-CA"/>
          </a:p>
          <a:p>
            <a:endParaRPr lang="en-CA"/>
          </a:p>
        </p:txBody>
      </p:sp>
      <p:sp>
        <p:nvSpPr>
          <p:cNvPr id="16" name="Rectangle 15">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78542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a:xfrm>
            <a:off x="685801" y="685800"/>
            <a:ext cx="6397155" cy="1151965"/>
          </a:xfrm>
        </p:spPr>
        <p:txBody>
          <a:bodyPr>
            <a:normAutofit/>
          </a:bodyPr>
          <a:lstStyle/>
          <a:p>
            <a:r>
              <a:rPr lang="en-CA"/>
              <a:t>Club Apparel</a:t>
            </a:r>
            <a:endParaRPr lang="en-CA" dirty="0"/>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685800" y="2076423"/>
            <a:ext cx="6397157" cy="3288739"/>
          </a:xfrm>
        </p:spPr>
        <p:txBody>
          <a:bodyPr anchor="t">
            <a:normAutofit/>
          </a:bodyPr>
          <a:lstStyle/>
          <a:p>
            <a:pPr>
              <a:lnSpc>
                <a:spcPct val="110000"/>
              </a:lnSpc>
            </a:pPr>
            <a:r>
              <a:rPr lang="en-CA" sz="1700" dirty="0"/>
              <a:t>We have a store available through Allstar Cresting </a:t>
            </a:r>
          </a:p>
          <a:p>
            <a:pPr lvl="1">
              <a:lnSpc>
                <a:spcPct val="110000"/>
              </a:lnSpc>
            </a:pPr>
            <a:r>
              <a:rPr lang="en-CA" sz="1700" dirty="0"/>
              <a:t>There are leggings, t-shirts, hoodies, outdoor jackets and more – Get in the spirit with quality merchandise. 10% goes to the club.  </a:t>
            </a:r>
          </a:p>
          <a:p>
            <a:pPr lvl="1">
              <a:lnSpc>
                <a:spcPct val="110000"/>
              </a:lnSpc>
            </a:pPr>
            <a:endParaRPr lang="en-CA" sz="1700" dirty="0"/>
          </a:p>
          <a:p>
            <a:pPr marL="457200" lvl="1" indent="0">
              <a:lnSpc>
                <a:spcPct val="110000"/>
              </a:lnSpc>
              <a:buNone/>
            </a:pPr>
            <a:r>
              <a:rPr lang="en-CA" sz="1700" dirty="0"/>
              <a:t>                           https://allstarcresting.ca/      </a:t>
            </a:r>
          </a:p>
          <a:p>
            <a:pPr lvl="1">
              <a:lnSpc>
                <a:spcPct val="110000"/>
              </a:lnSpc>
            </a:pPr>
            <a:endParaRPr lang="en-CA" sz="1700" dirty="0"/>
          </a:p>
          <a:p>
            <a:pPr>
              <a:lnSpc>
                <a:spcPct val="110000"/>
              </a:lnSpc>
            </a:pPr>
            <a:r>
              <a:rPr lang="en-CA" sz="1700" dirty="0"/>
              <a:t>Mittens and gloves as well as skate guards are also still available in our club office or lobby when on display</a:t>
            </a:r>
          </a:p>
          <a:p>
            <a:pPr marL="0" indent="0">
              <a:lnSpc>
                <a:spcPct val="110000"/>
              </a:lnSpc>
              <a:buNone/>
            </a:pPr>
            <a:endParaRPr lang="en-CA" sz="1700" dirty="0"/>
          </a:p>
        </p:txBody>
      </p:sp>
      <p:pic>
        <p:nvPicPr>
          <p:cNvPr id="6" name="Picture 5" descr="A qr code with a dinosaur&#10;&#10;Description automatically generated">
            <a:extLst>
              <a:ext uri="{FF2B5EF4-FFF2-40B4-BE49-F238E27FC236}">
                <a16:creationId xmlns:a16="http://schemas.microsoft.com/office/drawing/2014/main" id="{6D6C123B-070D-EBB4-3A09-016E4084A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124" y="958232"/>
            <a:ext cx="3836475" cy="3836475"/>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652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609600" y="685800"/>
            <a:ext cx="3358776" cy="3886200"/>
          </a:xfrm>
        </p:spPr>
        <p:txBody>
          <a:bodyPr anchor="t">
            <a:normAutofit/>
          </a:bodyPr>
          <a:lstStyle/>
          <a:p>
            <a:r>
              <a:rPr lang="en-CA" sz="3400" dirty="0">
                <a:solidFill>
                  <a:schemeClr val="tx1"/>
                </a:solidFill>
              </a:rPr>
              <a:t>Welcome to </a:t>
            </a:r>
            <a:r>
              <a:rPr lang="en-CA" sz="3400" dirty="0" err="1">
                <a:solidFill>
                  <a:schemeClr val="tx1"/>
                </a:solidFill>
              </a:rPr>
              <a:t>Starskate</a:t>
            </a:r>
            <a:r>
              <a:rPr lang="en-CA" sz="3400" dirty="0">
                <a:solidFill>
                  <a:schemeClr val="tx1"/>
                </a:solidFill>
              </a:rPr>
              <a:t> </a:t>
            </a:r>
            <a:br>
              <a:rPr lang="en-CA" sz="3400" dirty="0">
                <a:solidFill>
                  <a:schemeClr val="tx1"/>
                </a:solidFill>
              </a:rPr>
            </a:br>
            <a:r>
              <a:rPr lang="en-CA" sz="3400" dirty="0">
                <a:solidFill>
                  <a:schemeClr val="tx1"/>
                </a:solidFill>
              </a:rPr>
              <a:t>INTERMEDIATE &amp;</a:t>
            </a:r>
            <a:br>
              <a:rPr lang="en-CA" sz="3400" dirty="0">
                <a:solidFill>
                  <a:schemeClr val="tx1"/>
                </a:solidFill>
              </a:rPr>
            </a:br>
            <a:r>
              <a:rPr lang="en-CA" sz="3400" dirty="0">
                <a:solidFill>
                  <a:schemeClr val="tx1"/>
                </a:solidFill>
              </a:rPr>
              <a:t>Senior</a:t>
            </a:r>
            <a:br>
              <a:rPr lang="en-CA" sz="3400" dirty="0">
                <a:solidFill>
                  <a:schemeClr val="tx1"/>
                </a:solidFill>
              </a:rPr>
            </a:br>
            <a:r>
              <a:rPr lang="en-CA" sz="3400" dirty="0">
                <a:solidFill>
                  <a:schemeClr val="tx1"/>
                </a:solidFill>
              </a:rPr>
              <a:t>Programming</a:t>
            </a:r>
          </a:p>
        </p:txBody>
      </p:sp>
      <p:graphicFrame>
        <p:nvGraphicFramePr>
          <p:cNvPr id="5" name="Content Placeholder 2">
            <a:extLst>
              <a:ext uri="{FF2B5EF4-FFF2-40B4-BE49-F238E27FC236}">
                <a16:creationId xmlns:a16="http://schemas.microsoft.com/office/drawing/2014/main" id="{517F24B3-E844-633A-830A-AED27BBF9835}"/>
              </a:ext>
            </a:extLst>
          </p:cNvPr>
          <p:cNvGraphicFramePr>
            <a:graphicFrameLocks noGrp="1"/>
          </p:cNvGraphicFramePr>
          <p:nvPr>
            <p:ph idx="1"/>
            <p:extLst>
              <p:ext uri="{D42A27DB-BD31-4B8C-83A1-F6EECF244321}">
                <p14:modId xmlns:p14="http://schemas.microsoft.com/office/powerpoint/2010/main" val="304740591"/>
              </p:ext>
            </p:extLst>
          </p:nvPr>
        </p:nvGraphicFramePr>
        <p:xfrm>
          <a:off x="5037984" y="591671"/>
          <a:ext cx="6544416" cy="4666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CA"/>
          </a:p>
        </p:txBody>
      </p:sp>
      <p:sp>
        <p:nvSpPr>
          <p:cNvPr id="21" name="Rectangle 20">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2DC6FA9B-0A68-2B29-F6E0-8C0A1724EAC7}"/>
              </a:ext>
            </a:extLst>
          </p:cNvPr>
          <p:cNvSpPr>
            <a:spLocks noGrp="1"/>
          </p:cNvSpPr>
          <p:nvPr>
            <p:ph type="title"/>
          </p:nvPr>
        </p:nvSpPr>
        <p:spPr>
          <a:xfrm>
            <a:off x="685802" y="685800"/>
            <a:ext cx="3381946" cy="4846967"/>
          </a:xfrm>
        </p:spPr>
        <p:txBody>
          <a:bodyPr>
            <a:normAutofit/>
          </a:bodyPr>
          <a:lstStyle/>
          <a:p>
            <a:r>
              <a:rPr lang="en-CA" sz="4400">
                <a:solidFill>
                  <a:srgbClr val="FFFFFF"/>
                </a:solidFill>
              </a:rPr>
              <a:t>Assessments</a:t>
            </a:r>
          </a:p>
        </p:txBody>
      </p:sp>
      <p:graphicFrame>
        <p:nvGraphicFramePr>
          <p:cNvPr id="5" name="Content Placeholder 2">
            <a:extLst>
              <a:ext uri="{FF2B5EF4-FFF2-40B4-BE49-F238E27FC236}">
                <a16:creationId xmlns:a16="http://schemas.microsoft.com/office/drawing/2014/main" id="{7B0E74B8-F436-3509-513E-8B03C4D3B34B}"/>
              </a:ext>
            </a:extLst>
          </p:cNvPr>
          <p:cNvGraphicFramePr>
            <a:graphicFrameLocks noGrp="1"/>
          </p:cNvGraphicFramePr>
          <p:nvPr>
            <p:ph idx="1"/>
            <p:extLst>
              <p:ext uri="{D42A27DB-BD31-4B8C-83A1-F6EECF244321}">
                <p14:modId xmlns:p14="http://schemas.microsoft.com/office/powerpoint/2010/main" val="107151373"/>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704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CA"/>
          </a:p>
        </p:txBody>
      </p:sp>
      <p:sp>
        <p:nvSpPr>
          <p:cNvPr id="5"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C7A56278-4FEF-CACE-7E6C-84CF3350D74E}"/>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lnSpc>
                <a:spcPct val="90000"/>
              </a:lnSpc>
            </a:pPr>
            <a:r>
              <a:rPr lang="en-US" sz="8000" dirty="0"/>
              <a:t>Events</a:t>
            </a:r>
            <a:br>
              <a:rPr lang="en-US" sz="8000" dirty="0"/>
            </a:br>
            <a:endParaRPr lang="en-US" sz="8000" dirty="0"/>
          </a:p>
        </p:txBody>
      </p:sp>
      <p:sp>
        <p:nvSpPr>
          <p:cNvPr id="20"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 name="TextBox 10">
            <a:extLst>
              <a:ext uri="{FF2B5EF4-FFF2-40B4-BE49-F238E27FC236}">
                <a16:creationId xmlns:a16="http://schemas.microsoft.com/office/drawing/2014/main" id="{3890431C-0033-E52E-10DF-2749556EB3A0}"/>
              </a:ext>
            </a:extLst>
          </p:cNvPr>
          <p:cNvSpPr txBox="1"/>
          <p:nvPr/>
        </p:nvSpPr>
        <p:spPr>
          <a:xfrm>
            <a:off x="524065" y="923544"/>
            <a:ext cx="5419535" cy="3139321"/>
          </a:xfrm>
          <a:prstGeom prst="rect">
            <a:avLst/>
          </a:prstGeom>
          <a:noFill/>
        </p:spPr>
        <p:txBody>
          <a:bodyPr wrap="square" rtlCol="0">
            <a:spAutoFit/>
          </a:bodyPr>
          <a:lstStyle/>
          <a:p>
            <a:pPr marL="285750" indent="-285750">
              <a:buFont typeface="Arial" panose="020B0604020202020204" pitchFamily="34" charset="0"/>
              <a:buChar char="•"/>
            </a:pPr>
            <a:r>
              <a:rPr lang="en-CA" dirty="0"/>
              <a:t>2024 PEI Fall Invitational  for Star 1 – 4 &amp; Synchro 1 – 4 November 16, 2024 Cody Banks Arena</a:t>
            </a:r>
          </a:p>
          <a:p>
            <a:pPr marL="285750" indent="-285750">
              <a:buFont typeface="Arial" panose="020B0604020202020204" pitchFamily="34" charset="0"/>
              <a:buChar char="•"/>
            </a:pPr>
            <a:r>
              <a:rPr lang="en-CA" dirty="0"/>
              <a:t>Discuss with coaches your plan of events for the season</a:t>
            </a:r>
          </a:p>
          <a:p>
            <a:pPr marL="285750" indent="-285750">
              <a:buFont typeface="Arial" panose="020B0604020202020204" pitchFamily="34" charset="0"/>
              <a:buChar char="•"/>
            </a:pPr>
            <a:r>
              <a:rPr lang="en-CA" dirty="0"/>
              <a:t>Registrations start early</a:t>
            </a:r>
          </a:p>
          <a:p>
            <a:pPr marL="285750" indent="-285750">
              <a:buFont typeface="Arial" panose="020B0604020202020204" pitchFamily="34" charset="0"/>
              <a:buChar char="•"/>
            </a:pPr>
            <a:r>
              <a:rPr lang="en-CA" b="0" dirty="0">
                <a:solidFill>
                  <a:schemeClr val="tx1"/>
                </a:solidFill>
              </a:rPr>
              <a:t>Competition funding of $100 for one off-island event is available for </a:t>
            </a:r>
            <a:r>
              <a:rPr lang="en-CA" b="0" dirty="0" err="1">
                <a:solidFill>
                  <a:schemeClr val="tx1"/>
                </a:solidFill>
              </a:rPr>
              <a:t>Starskater</a:t>
            </a:r>
            <a:r>
              <a:rPr lang="en-CA" b="0" dirty="0">
                <a:solidFill>
                  <a:schemeClr val="tx1"/>
                </a:solidFill>
              </a:rPr>
              <a:t>. Payable after the event</a:t>
            </a:r>
          </a:p>
          <a:p>
            <a:pPr marL="285750" indent="-285750">
              <a:buFont typeface="Arial" panose="020B0604020202020204" pitchFamily="34" charset="0"/>
              <a:buChar char="•"/>
            </a:pPr>
            <a:r>
              <a:rPr lang="en-CA" dirty="0"/>
              <a:t>Go to “links </a:t>
            </a:r>
            <a:r>
              <a:rPr lang="en-CA" dirty="0" err="1"/>
              <a:t>gotta</a:t>
            </a:r>
            <a:r>
              <a:rPr lang="en-CA" dirty="0"/>
              <a:t> see it info” on our home page for a list of events</a:t>
            </a:r>
            <a:endParaRPr lang="en-CA" b="0" dirty="0">
              <a:solidFill>
                <a:schemeClr val="tx1"/>
              </a:solidFill>
            </a:endParaRPr>
          </a:p>
          <a:p>
            <a:pPr marL="285750" indent="-285750">
              <a:buFont typeface="Arial" panose="020B0604020202020204" pitchFamily="34" charset="0"/>
              <a:buChar char="•"/>
            </a:pPr>
            <a:endParaRPr lang="en-CA" dirty="0"/>
          </a:p>
          <a:p>
            <a:endParaRPr lang="en-CA" dirty="0"/>
          </a:p>
        </p:txBody>
      </p:sp>
    </p:spTree>
    <p:extLst>
      <p:ext uri="{BB962C8B-B14F-4D97-AF65-F5344CB8AC3E}">
        <p14:creationId xmlns:p14="http://schemas.microsoft.com/office/powerpoint/2010/main" val="10330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0AECB1-37C8-D36E-7D1A-FA09B164AB20}"/>
              </a:ext>
            </a:extLst>
          </p:cNvPr>
          <p:cNvPicPr>
            <a:picLocks noChangeAspect="1"/>
          </p:cNvPicPr>
          <p:nvPr/>
        </p:nvPicPr>
        <p:blipFill>
          <a:blip r:embed="rId2">
            <a:duotone>
              <a:schemeClr val="bg2">
                <a:shade val="45000"/>
                <a:satMod val="135000"/>
              </a:schemeClr>
              <a:prstClr val="white"/>
            </a:duotone>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F728488-C587-032C-D020-F8D935A8A2E5}"/>
              </a:ext>
            </a:extLst>
          </p:cNvPr>
          <p:cNvSpPr>
            <a:spLocks noGrp="1"/>
          </p:cNvSpPr>
          <p:nvPr>
            <p:ph type="title"/>
          </p:nvPr>
        </p:nvSpPr>
        <p:spPr>
          <a:xfrm>
            <a:off x="685801" y="685800"/>
            <a:ext cx="9913212" cy="1151965"/>
          </a:xfrm>
        </p:spPr>
        <p:txBody>
          <a:bodyPr>
            <a:normAutofit/>
          </a:bodyPr>
          <a:lstStyle/>
          <a:p>
            <a:r>
              <a:rPr lang="en-CA" dirty="0">
                <a:solidFill>
                  <a:schemeClr val="tx1"/>
                </a:solidFill>
              </a:rPr>
              <a:t>Competition Hosts</a:t>
            </a:r>
          </a:p>
        </p:txBody>
      </p:sp>
      <p:sp>
        <p:nvSpPr>
          <p:cNvPr id="11"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E1CD2FFD-767B-5A26-6EDE-9EFEDA52315E}"/>
              </a:ext>
            </a:extLst>
          </p:cNvPr>
          <p:cNvSpPr>
            <a:spLocks noGrp="1"/>
          </p:cNvSpPr>
          <p:nvPr>
            <p:ph idx="1"/>
          </p:nvPr>
        </p:nvSpPr>
        <p:spPr>
          <a:xfrm>
            <a:off x="685800" y="2063396"/>
            <a:ext cx="10394707" cy="3311189"/>
          </a:xfrm>
        </p:spPr>
        <p:txBody>
          <a:bodyPr>
            <a:normAutofit/>
          </a:bodyPr>
          <a:lstStyle/>
          <a:p>
            <a:pPr>
              <a:lnSpc>
                <a:spcPct val="110000"/>
              </a:lnSpc>
            </a:pPr>
            <a:r>
              <a:rPr lang="en-CA" sz="1900"/>
              <a:t>Sherwood Parkdale Skating Club is part of the Island Skating Academy for programs in the off-season.</a:t>
            </a:r>
          </a:p>
          <a:p>
            <a:pPr>
              <a:lnSpc>
                <a:spcPct val="110000"/>
              </a:lnSpc>
            </a:pPr>
            <a:r>
              <a:rPr lang="en-CA" sz="1900"/>
              <a:t>We will be hosting the 2024 PEI Fall INVITATIONAL as well as the 2025 </a:t>
            </a:r>
            <a:r>
              <a:rPr lang="en-CA" sz="1900" err="1"/>
              <a:t>Starskate</a:t>
            </a:r>
            <a:r>
              <a:rPr lang="en-CA" sz="1900"/>
              <a:t> and Synchro Championships with Skate Canada PEI.</a:t>
            </a:r>
          </a:p>
          <a:p>
            <a:pPr>
              <a:lnSpc>
                <a:spcPct val="110000"/>
              </a:lnSpc>
            </a:pPr>
            <a:r>
              <a:rPr lang="en-CA" sz="1900"/>
              <a:t>For the Fall Competition we have more responsibilities and duties to cover as volunteers.</a:t>
            </a:r>
          </a:p>
          <a:p>
            <a:pPr>
              <a:lnSpc>
                <a:spcPct val="110000"/>
              </a:lnSpc>
            </a:pPr>
            <a:r>
              <a:rPr lang="en-CA" sz="1900"/>
              <a:t>COLLEEN MURRAY WILL BE OUR Coordinator WITH isa and will be the lead for our club along with Laurie Godfrey (for ISA &amp;the PEI Section). CSC WILL HAVE A representative AS WELL AS PART OF isa</a:t>
            </a:r>
          </a:p>
          <a:p>
            <a:pPr>
              <a:lnSpc>
                <a:spcPct val="110000"/>
              </a:lnSpc>
            </a:pPr>
            <a:r>
              <a:rPr lang="en-CA" sz="1900"/>
              <a:t>more INFORMATION ON HOW YOU CAN HELP WILL BE PROVIDED AFTER isa MEETS</a:t>
            </a:r>
          </a:p>
        </p:txBody>
      </p:sp>
    </p:spTree>
    <p:extLst>
      <p:ext uri="{BB962C8B-B14F-4D97-AF65-F5344CB8AC3E}">
        <p14:creationId xmlns:p14="http://schemas.microsoft.com/office/powerpoint/2010/main" val="2870364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6A77-1965-0B0F-09F2-533543406064}"/>
              </a:ext>
            </a:extLst>
          </p:cNvPr>
          <p:cNvSpPr>
            <a:spLocks noGrp="1"/>
          </p:cNvSpPr>
          <p:nvPr>
            <p:ph type="title"/>
          </p:nvPr>
        </p:nvSpPr>
        <p:spPr>
          <a:xfrm>
            <a:off x="914400" y="685800"/>
            <a:ext cx="2952465" cy="950976"/>
          </a:xfrm>
        </p:spPr>
        <p:txBody>
          <a:bodyPr anchor="ctr">
            <a:normAutofit/>
          </a:bodyPr>
          <a:lstStyle/>
          <a:p>
            <a:pPr algn="ctr"/>
            <a:r>
              <a:rPr lang="en-CA" dirty="0">
                <a:solidFill>
                  <a:schemeClr val="tx1"/>
                </a:solidFill>
              </a:rPr>
              <a:t>Synchro</a:t>
            </a:r>
          </a:p>
        </p:txBody>
      </p:sp>
      <p:sp>
        <p:nvSpPr>
          <p:cNvPr id="26" name="Content Placeholder 2">
            <a:extLst>
              <a:ext uri="{FF2B5EF4-FFF2-40B4-BE49-F238E27FC236}">
                <a16:creationId xmlns:a16="http://schemas.microsoft.com/office/drawing/2014/main" id="{BA83780E-CDE5-120D-7136-09C618A1AF8B}"/>
              </a:ext>
            </a:extLst>
          </p:cNvPr>
          <p:cNvSpPr>
            <a:spLocks noGrp="1"/>
          </p:cNvSpPr>
          <p:nvPr>
            <p:ph idx="1"/>
          </p:nvPr>
        </p:nvSpPr>
        <p:spPr>
          <a:xfrm>
            <a:off x="5181600" y="685800"/>
            <a:ext cx="6096000" cy="5491163"/>
          </a:xfrm>
        </p:spPr>
        <p:txBody>
          <a:bodyPr anchor="ctr">
            <a:normAutofit/>
          </a:bodyPr>
          <a:lstStyle/>
          <a:p>
            <a:r>
              <a:rPr lang="en-CA" sz="1600" dirty="0"/>
              <a:t>All STARSKATERS are encouraged to take part in Synchro</a:t>
            </a:r>
          </a:p>
          <a:p>
            <a:r>
              <a:rPr lang="en-CA" sz="1600" dirty="0"/>
              <a:t>As part of the Skate Canada curriculum, this session is an excellent opportunity to develop skating skills</a:t>
            </a:r>
          </a:p>
          <a:p>
            <a:r>
              <a:rPr lang="en-CA" sz="1600" dirty="0"/>
              <a:t>For the skater’s this is a great opportunity to engage in a team environment</a:t>
            </a:r>
          </a:p>
          <a:p>
            <a:r>
              <a:rPr lang="en-CA" sz="1600" dirty="0"/>
              <a:t>The cost is $150 as an add-on to a </a:t>
            </a:r>
            <a:r>
              <a:rPr lang="en-CA" sz="1600" dirty="0" err="1"/>
              <a:t>Starskate</a:t>
            </a:r>
            <a:r>
              <a:rPr lang="en-CA" sz="1600" dirty="0"/>
              <a:t> Registration or we have a new part-time package. </a:t>
            </a:r>
          </a:p>
          <a:p>
            <a:pPr lvl="1"/>
            <a:r>
              <a:rPr lang="en-CA" sz="1600" dirty="0"/>
              <a:t>BOTH include ice time, coaching, off-ice classes, the Team portion of competition registration fees</a:t>
            </a:r>
          </a:p>
          <a:p>
            <a:pPr lvl="1"/>
            <a:r>
              <a:rPr lang="en-CA" sz="1600" dirty="0"/>
              <a:t>New team members will also receive a free </a:t>
            </a:r>
            <a:r>
              <a:rPr lang="en-CA" sz="1600" dirty="0" err="1"/>
              <a:t>Sychro</a:t>
            </a:r>
            <a:r>
              <a:rPr lang="en-CA" sz="1600" dirty="0"/>
              <a:t> Jacket </a:t>
            </a:r>
          </a:p>
          <a:p>
            <a:pPr lvl="1"/>
            <a:r>
              <a:rPr lang="en-CA" sz="1600" dirty="0"/>
              <a:t>Toonie Days from September, popcorn sales at events plus any agreed upon fundraising goes into our Synchro fund to help off-set costs </a:t>
            </a:r>
          </a:p>
          <a:p>
            <a:pPr marL="0" indent="0">
              <a:buNone/>
            </a:pPr>
            <a:endParaRPr lang="en-CA" sz="1700" dirty="0"/>
          </a:p>
        </p:txBody>
      </p:sp>
      <p:pic>
        <p:nvPicPr>
          <p:cNvPr id="4" name="Picture 3" descr="A group of people holding a sign&#10;&#10;Description automatically generated">
            <a:extLst>
              <a:ext uri="{FF2B5EF4-FFF2-40B4-BE49-F238E27FC236}">
                <a16:creationId xmlns:a16="http://schemas.microsoft.com/office/drawing/2014/main" id="{A8BD50DA-961B-C12B-7705-CB215313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 y="1899920"/>
            <a:ext cx="4036907" cy="3027680"/>
          </a:xfrm>
          <a:prstGeom prst="rect">
            <a:avLst/>
          </a:prstGeom>
        </p:spPr>
      </p:pic>
    </p:spTree>
    <p:extLst>
      <p:ext uri="{BB962C8B-B14F-4D97-AF65-F5344CB8AC3E}">
        <p14:creationId xmlns:p14="http://schemas.microsoft.com/office/powerpoint/2010/main" val="38245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a:xfrm>
            <a:off x="786384" y="1654497"/>
            <a:ext cx="9914860" cy="4123318"/>
          </a:xfrm>
        </p:spPr>
        <p:txBody>
          <a:bodyPr>
            <a:normAutofit/>
          </a:bodyPr>
          <a:lstStyle/>
          <a:p>
            <a:r>
              <a:rPr lang="en-CA" dirty="0"/>
              <a:t>This season the fundraiser WILL BE PARTNERED WITH QUEEN STREET MEAT MARKET IN CHARLOTTETOWN</a:t>
            </a:r>
          </a:p>
          <a:p>
            <a:r>
              <a:rPr lang="en-CA" dirty="0"/>
              <a:t>FUNDRAISING POLICY</a:t>
            </a:r>
          </a:p>
          <a:p>
            <a:r>
              <a:rPr lang="en-CA" dirty="0"/>
              <a:t>If you want to fill your freezers and you purchase more than 10 items, you will receive a credit on your personal account as well as helping the club overall.</a:t>
            </a:r>
          </a:p>
          <a:p>
            <a:r>
              <a:rPr lang="en-CA" dirty="0"/>
              <a:t>Hard copies and digital copies will be available</a:t>
            </a:r>
          </a:p>
          <a:p>
            <a:r>
              <a:rPr lang="en-CA" dirty="0"/>
              <a:t>This is our main fundraiser for the club that puts food on tables at better than or equal to grocery store prices while helping the club keep fees affordable.</a:t>
            </a:r>
          </a:p>
        </p:txBody>
      </p:sp>
    </p:spTree>
    <p:extLst>
      <p:ext uri="{BB962C8B-B14F-4D97-AF65-F5344CB8AC3E}">
        <p14:creationId xmlns:p14="http://schemas.microsoft.com/office/powerpoint/2010/main" val="15367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4988119" y="319930"/>
            <a:ext cx="5618922" cy="1542507"/>
          </a:xfrm>
        </p:spPr>
        <p:txBody>
          <a:bodyPr>
            <a:normAutofit/>
          </a:bodyPr>
          <a:lstStyle/>
          <a:p>
            <a:r>
              <a:rPr lang="en-CA">
                <a:solidFill>
                  <a:schemeClr val="tx1"/>
                </a:solidFill>
              </a:rPr>
              <a:t>Team spirit</a:t>
            </a:r>
            <a:endParaRPr lang="en-CA" dirty="0">
              <a:solidFill>
                <a:schemeClr val="tx1"/>
              </a:solidFill>
            </a:endParaRP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5079558" y="1485900"/>
            <a:ext cx="5618922" cy="3886200"/>
          </a:xfrm>
        </p:spPr>
        <p:txBody>
          <a:bodyPr>
            <a:normAutofit fontScale="92500" lnSpcReduction="10000"/>
          </a:bodyPr>
          <a:lstStyle/>
          <a:p>
            <a:r>
              <a:rPr lang="en-CA" dirty="0"/>
              <a:t>Club jackets are available to order. Your orders are Due by October 4th</a:t>
            </a:r>
          </a:p>
          <a:p>
            <a:r>
              <a:rPr lang="en-CA" dirty="0"/>
              <a:t>Lululemon define jackets embroidered with the club logo and skaters Name or initials. Start at size 0</a:t>
            </a:r>
          </a:p>
          <a:p>
            <a:r>
              <a:rPr lang="en-CA" dirty="0"/>
              <a:t>Great for both practice and competition</a:t>
            </a:r>
          </a:p>
          <a:p>
            <a:r>
              <a:rPr lang="en-CA" dirty="0"/>
              <a:t>Youth sized are available by special order in a Lulu style jacket</a:t>
            </a:r>
          </a:p>
          <a:p>
            <a:r>
              <a:rPr lang="en-CA" dirty="0"/>
              <a:t>Your cost: Lululemon $60 – 100 dependant on discount available:   youth custom $40</a:t>
            </a:r>
          </a:p>
          <a:p>
            <a:endParaRPr lang="en-CA" dirty="0">
              <a:solidFill>
                <a:srgbClr val="FFFFFF"/>
              </a:solidFill>
            </a:endParaRPr>
          </a:p>
        </p:txBody>
      </p:sp>
      <p:pic>
        <p:nvPicPr>
          <p:cNvPr id="6" name="Picture 5" descr="A person wearing a black jacket&#10;&#10;Description automatically generated">
            <a:extLst>
              <a:ext uri="{FF2B5EF4-FFF2-40B4-BE49-F238E27FC236}">
                <a16:creationId xmlns:a16="http://schemas.microsoft.com/office/drawing/2014/main" id="{A1C9C375-99DF-11EE-6518-3A7111053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39" y="831532"/>
            <a:ext cx="2818917" cy="36998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7000" b="-8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477078" y="258065"/>
            <a:ext cx="5618922" cy="1542507"/>
          </a:xfrm>
        </p:spPr>
        <p:txBody>
          <a:bodyPr>
            <a:normAutofit/>
          </a:bodyPr>
          <a:lstStyle/>
          <a:p>
            <a:r>
              <a:rPr lang="en-CA" dirty="0">
                <a:solidFill>
                  <a:schemeClr val="tx1"/>
                </a:solidFill>
              </a:rPr>
              <a:t>How can you help your skater succeed</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5963478" y="2138901"/>
            <a:ext cx="5618922" cy="949739"/>
          </a:xfrm>
        </p:spPr>
        <p:txBody>
          <a:bodyPr>
            <a:normAutofit/>
          </a:bodyPr>
          <a:lstStyle/>
          <a:p>
            <a:pPr marL="0" indent="0">
              <a:buNone/>
            </a:pPr>
            <a:endParaRPr lang="en-CA" dirty="0"/>
          </a:p>
          <a:p>
            <a:endParaRPr lang="en-CA" dirty="0">
              <a:solidFill>
                <a:srgbClr val="FFFFFF"/>
              </a:solidFill>
            </a:endParaRPr>
          </a:p>
        </p:txBody>
      </p:sp>
      <p:graphicFrame>
        <p:nvGraphicFramePr>
          <p:cNvPr id="9" name="Diagram 8">
            <a:extLst>
              <a:ext uri="{FF2B5EF4-FFF2-40B4-BE49-F238E27FC236}">
                <a16:creationId xmlns:a16="http://schemas.microsoft.com/office/drawing/2014/main" id="{619D5D02-D95F-84F7-9638-9031EA71F372}"/>
              </a:ext>
            </a:extLst>
          </p:cNvPr>
          <p:cNvGraphicFramePr/>
          <p:nvPr>
            <p:extLst>
              <p:ext uri="{D42A27DB-BD31-4B8C-83A1-F6EECF244321}">
                <p14:modId xmlns:p14="http://schemas.microsoft.com/office/powerpoint/2010/main" val="686553700"/>
              </p:ext>
            </p:extLst>
          </p:nvPr>
        </p:nvGraphicFramePr>
        <p:xfrm>
          <a:off x="3346704" y="1088136"/>
          <a:ext cx="6766560" cy="4279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0731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495</TotalTime>
  <Words>1046</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Impact</vt:lpstr>
      <vt:lpstr>Main Event</vt:lpstr>
      <vt:lpstr>INTERMEDIATE &amp; SENIOR PARENT MEETING</vt:lpstr>
      <vt:lpstr>Welcome to Starskate  INTERMEDIATE &amp; Senior Programming</vt:lpstr>
      <vt:lpstr>Assessments</vt:lpstr>
      <vt:lpstr>Events </vt:lpstr>
      <vt:lpstr>Competition Hosts</vt:lpstr>
      <vt:lpstr>Synchro</vt:lpstr>
      <vt:lpstr>Healthy Kids! Active Kids! Fundraiser</vt:lpstr>
      <vt:lpstr>Team spirit</vt:lpstr>
      <vt:lpstr>How can you help your skater succeed</vt:lpstr>
      <vt:lpstr>NUTRITION</vt:lpstr>
      <vt:lpstr>Terms and conditions</vt:lpstr>
      <vt:lpstr>Key areas to review in your Terms and conditions</vt:lpstr>
      <vt:lpstr>Program assistants AND THE STARSKATE PROGRAM</vt:lpstr>
      <vt:lpstr>Lead by example</vt:lpstr>
      <vt:lpstr>Reminders</vt:lpstr>
      <vt:lpstr>Club Apparel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15</cp:revision>
  <dcterms:created xsi:type="dcterms:W3CDTF">2023-10-02T10:22:05Z</dcterms:created>
  <dcterms:modified xsi:type="dcterms:W3CDTF">2024-10-02T15:34:29Z</dcterms:modified>
</cp:coreProperties>
</file>